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59" r:id="rId7"/>
    <p:sldId id="264" r:id="rId8"/>
    <p:sldId id="260" r:id="rId9"/>
    <p:sldId id="263" r:id="rId10"/>
    <p:sldId id="266"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celia" initials="C" lastIdx="1" clrIdx="0">
    <p:extLst>
      <p:ext uri="{19B8F6BF-5375-455C-9EA6-DF929625EA0E}">
        <p15:presenceInfo xmlns:p15="http://schemas.microsoft.com/office/powerpoint/2012/main" userId="Cece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1AE66-DA7A-4A1F-9B65-C0135559EB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28D19D-87B7-4BB1-96EC-C2BECC20C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7B468D-EF1A-4B50-894C-7102DE09D80B}"/>
              </a:ext>
            </a:extLst>
          </p:cNvPr>
          <p:cNvSpPr>
            <a:spLocks noGrp="1"/>
          </p:cNvSpPr>
          <p:nvPr>
            <p:ph type="dt" sz="half" idx="10"/>
          </p:nvPr>
        </p:nvSpPr>
        <p:spPr/>
        <p:txBody>
          <a:bodyPr/>
          <a:lstStyle/>
          <a:p>
            <a:fld id="{0697656F-F71A-4B52-9A28-B2905E40E5B4}" type="datetimeFigureOut">
              <a:rPr lang="en-US" smtClean="0"/>
              <a:t>8/25/2021</a:t>
            </a:fld>
            <a:endParaRPr lang="en-US"/>
          </a:p>
        </p:txBody>
      </p:sp>
      <p:sp>
        <p:nvSpPr>
          <p:cNvPr id="5" name="Footer Placeholder 4">
            <a:extLst>
              <a:ext uri="{FF2B5EF4-FFF2-40B4-BE49-F238E27FC236}">
                <a16:creationId xmlns:a16="http://schemas.microsoft.com/office/drawing/2014/main" id="{A0419306-AD52-4EBE-BF69-C495383C6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07624-9917-41D1-BE68-009F34F3EF65}"/>
              </a:ext>
            </a:extLst>
          </p:cNvPr>
          <p:cNvSpPr>
            <a:spLocks noGrp="1"/>
          </p:cNvSpPr>
          <p:nvPr>
            <p:ph type="sldNum" sz="quarter" idx="12"/>
          </p:nvPr>
        </p:nvSpPr>
        <p:spPr/>
        <p:txBody>
          <a:bodyPr/>
          <a:lstStyle/>
          <a:p>
            <a:fld id="{AF1AAFB2-138C-48D3-9D43-1BE9D8A2CEEC}" type="slidenum">
              <a:rPr lang="en-US" smtClean="0"/>
              <a:t>‹#›</a:t>
            </a:fld>
            <a:endParaRPr lang="en-US"/>
          </a:p>
        </p:txBody>
      </p:sp>
    </p:spTree>
    <p:extLst>
      <p:ext uri="{BB962C8B-B14F-4D97-AF65-F5344CB8AC3E}">
        <p14:creationId xmlns:p14="http://schemas.microsoft.com/office/powerpoint/2010/main" val="250563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6E9B0-6385-4DBC-8EF8-DD162D310E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27658-754D-462F-AF83-6963B69C22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35CF3-1AFF-4C15-B190-2DF2A8BDE278}"/>
              </a:ext>
            </a:extLst>
          </p:cNvPr>
          <p:cNvSpPr>
            <a:spLocks noGrp="1"/>
          </p:cNvSpPr>
          <p:nvPr>
            <p:ph type="dt" sz="half" idx="10"/>
          </p:nvPr>
        </p:nvSpPr>
        <p:spPr/>
        <p:txBody>
          <a:bodyPr/>
          <a:lstStyle/>
          <a:p>
            <a:fld id="{0697656F-F71A-4B52-9A28-B2905E40E5B4}" type="datetimeFigureOut">
              <a:rPr lang="en-US" smtClean="0"/>
              <a:t>8/25/2021</a:t>
            </a:fld>
            <a:endParaRPr lang="en-US"/>
          </a:p>
        </p:txBody>
      </p:sp>
      <p:sp>
        <p:nvSpPr>
          <p:cNvPr id="5" name="Footer Placeholder 4">
            <a:extLst>
              <a:ext uri="{FF2B5EF4-FFF2-40B4-BE49-F238E27FC236}">
                <a16:creationId xmlns:a16="http://schemas.microsoft.com/office/drawing/2014/main" id="{6347073F-0684-4F0B-A6A4-705D3785B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9DF0C-CD69-45B7-8CDB-143D045C4EAE}"/>
              </a:ext>
            </a:extLst>
          </p:cNvPr>
          <p:cNvSpPr>
            <a:spLocks noGrp="1"/>
          </p:cNvSpPr>
          <p:nvPr>
            <p:ph type="sldNum" sz="quarter" idx="12"/>
          </p:nvPr>
        </p:nvSpPr>
        <p:spPr/>
        <p:txBody>
          <a:bodyPr/>
          <a:lstStyle/>
          <a:p>
            <a:fld id="{AF1AAFB2-138C-48D3-9D43-1BE9D8A2CEEC}" type="slidenum">
              <a:rPr lang="en-US" smtClean="0"/>
              <a:t>‹#›</a:t>
            </a:fld>
            <a:endParaRPr lang="en-US"/>
          </a:p>
        </p:txBody>
      </p:sp>
    </p:spTree>
    <p:extLst>
      <p:ext uri="{BB962C8B-B14F-4D97-AF65-F5344CB8AC3E}">
        <p14:creationId xmlns:p14="http://schemas.microsoft.com/office/powerpoint/2010/main" val="372345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917B77-0A11-4E47-9767-CC57140A34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8DEFF2-4DC7-4F41-A3FE-8A7F05689B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B31FD-BCBE-477B-B230-426315FDA48A}"/>
              </a:ext>
            </a:extLst>
          </p:cNvPr>
          <p:cNvSpPr>
            <a:spLocks noGrp="1"/>
          </p:cNvSpPr>
          <p:nvPr>
            <p:ph type="dt" sz="half" idx="10"/>
          </p:nvPr>
        </p:nvSpPr>
        <p:spPr/>
        <p:txBody>
          <a:bodyPr/>
          <a:lstStyle/>
          <a:p>
            <a:fld id="{0697656F-F71A-4B52-9A28-B2905E40E5B4}" type="datetimeFigureOut">
              <a:rPr lang="en-US" smtClean="0"/>
              <a:t>8/25/2021</a:t>
            </a:fld>
            <a:endParaRPr lang="en-US"/>
          </a:p>
        </p:txBody>
      </p:sp>
      <p:sp>
        <p:nvSpPr>
          <p:cNvPr id="5" name="Footer Placeholder 4">
            <a:extLst>
              <a:ext uri="{FF2B5EF4-FFF2-40B4-BE49-F238E27FC236}">
                <a16:creationId xmlns:a16="http://schemas.microsoft.com/office/drawing/2014/main" id="{FF46D092-0B31-4DDF-92F7-6FACCA87C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21F9DD-A902-4162-93E9-31A1189D8BE5}"/>
              </a:ext>
            </a:extLst>
          </p:cNvPr>
          <p:cNvSpPr>
            <a:spLocks noGrp="1"/>
          </p:cNvSpPr>
          <p:nvPr>
            <p:ph type="sldNum" sz="quarter" idx="12"/>
          </p:nvPr>
        </p:nvSpPr>
        <p:spPr/>
        <p:txBody>
          <a:bodyPr/>
          <a:lstStyle/>
          <a:p>
            <a:fld id="{AF1AAFB2-138C-48D3-9D43-1BE9D8A2CEEC}" type="slidenum">
              <a:rPr lang="en-US" smtClean="0"/>
              <a:t>‹#›</a:t>
            </a:fld>
            <a:endParaRPr lang="en-US"/>
          </a:p>
        </p:txBody>
      </p:sp>
    </p:spTree>
    <p:extLst>
      <p:ext uri="{BB962C8B-B14F-4D97-AF65-F5344CB8AC3E}">
        <p14:creationId xmlns:p14="http://schemas.microsoft.com/office/powerpoint/2010/main" val="26213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3580-D06D-4C1D-9FAA-57B2722B7B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246F0-AFC9-4326-B0B4-666B64C404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062E1-78A6-4CD3-96FC-71E300039B06}"/>
              </a:ext>
            </a:extLst>
          </p:cNvPr>
          <p:cNvSpPr>
            <a:spLocks noGrp="1"/>
          </p:cNvSpPr>
          <p:nvPr>
            <p:ph type="dt" sz="half" idx="10"/>
          </p:nvPr>
        </p:nvSpPr>
        <p:spPr/>
        <p:txBody>
          <a:bodyPr/>
          <a:lstStyle/>
          <a:p>
            <a:fld id="{0697656F-F71A-4B52-9A28-B2905E40E5B4}" type="datetimeFigureOut">
              <a:rPr lang="en-US" smtClean="0"/>
              <a:t>8/25/2021</a:t>
            </a:fld>
            <a:endParaRPr lang="en-US"/>
          </a:p>
        </p:txBody>
      </p:sp>
      <p:sp>
        <p:nvSpPr>
          <p:cNvPr id="5" name="Footer Placeholder 4">
            <a:extLst>
              <a:ext uri="{FF2B5EF4-FFF2-40B4-BE49-F238E27FC236}">
                <a16:creationId xmlns:a16="http://schemas.microsoft.com/office/drawing/2014/main" id="{D7C2F59D-C07C-4A01-A6B8-EE2F11CD0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3A4FC-1E02-4CF7-9F78-F7195A9360F2}"/>
              </a:ext>
            </a:extLst>
          </p:cNvPr>
          <p:cNvSpPr>
            <a:spLocks noGrp="1"/>
          </p:cNvSpPr>
          <p:nvPr>
            <p:ph type="sldNum" sz="quarter" idx="12"/>
          </p:nvPr>
        </p:nvSpPr>
        <p:spPr/>
        <p:txBody>
          <a:bodyPr/>
          <a:lstStyle/>
          <a:p>
            <a:fld id="{AF1AAFB2-138C-48D3-9D43-1BE9D8A2CEEC}" type="slidenum">
              <a:rPr lang="en-US" smtClean="0"/>
              <a:t>‹#›</a:t>
            </a:fld>
            <a:endParaRPr lang="en-US"/>
          </a:p>
        </p:txBody>
      </p:sp>
    </p:spTree>
    <p:extLst>
      <p:ext uri="{BB962C8B-B14F-4D97-AF65-F5344CB8AC3E}">
        <p14:creationId xmlns:p14="http://schemas.microsoft.com/office/powerpoint/2010/main" val="424880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57DB-1C54-4B04-9701-1E746F69E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42843E-F972-47DF-8B35-973317500B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8CA7B3-936C-4E78-8E9B-82D47F831013}"/>
              </a:ext>
            </a:extLst>
          </p:cNvPr>
          <p:cNvSpPr>
            <a:spLocks noGrp="1"/>
          </p:cNvSpPr>
          <p:nvPr>
            <p:ph type="dt" sz="half" idx="10"/>
          </p:nvPr>
        </p:nvSpPr>
        <p:spPr/>
        <p:txBody>
          <a:bodyPr/>
          <a:lstStyle/>
          <a:p>
            <a:fld id="{0697656F-F71A-4B52-9A28-B2905E40E5B4}" type="datetimeFigureOut">
              <a:rPr lang="en-US" smtClean="0"/>
              <a:t>8/25/2021</a:t>
            </a:fld>
            <a:endParaRPr lang="en-US"/>
          </a:p>
        </p:txBody>
      </p:sp>
      <p:sp>
        <p:nvSpPr>
          <p:cNvPr id="5" name="Footer Placeholder 4">
            <a:extLst>
              <a:ext uri="{FF2B5EF4-FFF2-40B4-BE49-F238E27FC236}">
                <a16:creationId xmlns:a16="http://schemas.microsoft.com/office/drawing/2014/main" id="{2750AFF9-4850-4DF7-A78B-C896E7048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9C6B5-A6F3-4142-9386-0318F0429354}"/>
              </a:ext>
            </a:extLst>
          </p:cNvPr>
          <p:cNvSpPr>
            <a:spLocks noGrp="1"/>
          </p:cNvSpPr>
          <p:nvPr>
            <p:ph type="sldNum" sz="quarter" idx="12"/>
          </p:nvPr>
        </p:nvSpPr>
        <p:spPr/>
        <p:txBody>
          <a:bodyPr/>
          <a:lstStyle/>
          <a:p>
            <a:fld id="{AF1AAFB2-138C-48D3-9D43-1BE9D8A2CEEC}" type="slidenum">
              <a:rPr lang="en-US" smtClean="0"/>
              <a:t>‹#›</a:t>
            </a:fld>
            <a:endParaRPr lang="en-US"/>
          </a:p>
        </p:txBody>
      </p:sp>
    </p:spTree>
    <p:extLst>
      <p:ext uri="{BB962C8B-B14F-4D97-AF65-F5344CB8AC3E}">
        <p14:creationId xmlns:p14="http://schemas.microsoft.com/office/powerpoint/2010/main" val="2418489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5FDA-B5E4-40CD-96CB-7D4B9785B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569DF-0519-4C39-8D03-E7DED9011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6C987-3AB4-4460-835F-83AAF5A65F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C7EAA6-F2D2-49C2-8FD6-321A4D947E7D}"/>
              </a:ext>
            </a:extLst>
          </p:cNvPr>
          <p:cNvSpPr>
            <a:spLocks noGrp="1"/>
          </p:cNvSpPr>
          <p:nvPr>
            <p:ph type="dt" sz="half" idx="10"/>
          </p:nvPr>
        </p:nvSpPr>
        <p:spPr/>
        <p:txBody>
          <a:bodyPr/>
          <a:lstStyle/>
          <a:p>
            <a:fld id="{0697656F-F71A-4B52-9A28-B2905E40E5B4}" type="datetimeFigureOut">
              <a:rPr lang="en-US" smtClean="0"/>
              <a:t>8/25/2021</a:t>
            </a:fld>
            <a:endParaRPr lang="en-US"/>
          </a:p>
        </p:txBody>
      </p:sp>
      <p:sp>
        <p:nvSpPr>
          <p:cNvPr id="6" name="Footer Placeholder 5">
            <a:extLst>
              <a:ext uri="{FF2B5EF4-FFF2-40B4-BE49-F238E27FC236}">
                <a16:creationId xmlns:a16="http://schemas.microsoft.com/office/drawing/2014/main" id="{84F3A1F8-E635-47F5-B34A-CA57C5A10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4F1D4D-98C5-4AF2-B3BE-1B2673C12AA3}"/>
              </a:ext>
            </a:extLst>
          </p:cNvPr>
          <p:cNvSpPr>
            <a:spLocks noGrp="1"/>
          </p:cNvSpPr>
          <p:nvPr>
            <p:ph type="sldNum" sz="quarter" idx="12"/>
          </p:nvPr>
        </p:nvSpPr>
        <p:spPr/>
        <p:txBody>
          <a:bodyPr/>
          <a:lstStyle/>
          <a:p>
            <a:fld id="{AF1AAFB2-138C-48D3-9D43-1BE9D8A2CEEC}" type="slidenum">
              <a:rPr lang="en-US" smtClean="0"/>
              <a:t>‹#›</a:t>
            </a:fld>
            <a:endParaRPr lang="en-US"/>
          </a:p>
        </p:txBody>
      </p:sp>
    </p:spTree>
    <p:extLst>
      <p:ext uri="{BB962C8B-B14F-4D97-AF65-F5344CB8AC3E}">
        <p14:creationId xmlns:p14="http://schemas.microsoft.com/office/powerpoint/2010/main" val="57320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23C8-678C-433B-AB14-481EFB722D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640687-BD98-4F2F-A70B-96433865AC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03C89-5485-409F-A00B-73C9E252AA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BCC52B-1684-4E20-B48E-58C4E4D54D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9ED927-686B-4562-874B-84BC47846C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3F9029-5C31-42A9-9D90-5E1A77057D4C}"/>
              </a:ext>
            </a:extLst>
          </p:cNvPr>
          <p:cNvSpPr>
            <a:spLocks noGrp="1"/>
          </p:cNvSpPr>
          <p:nvPr>
            <p:ph type="dt" sz="half" idx="10"/>
          </p:nvPr>
        </p:nvSpPr>
        <p:spPr/>
        <p:txBody>
          <a:bodyPr/>
          <a:lstStyle/>
          <a:p>
            <a:fld id="{0697656F-F71A-4B52-9A28-B2905E40E5B4}" type="datetimeFigureOut">
              <a:rPr lang="en-US" smtClean="0"/>
              <a:t>8/25/2021</a:t>
            </a:fld>
            <a:endParaRPr lang="en-US"/>
          </a:p>
        </p:txBody>
      </p:sp>
      <p:sp>
        <p:nvSpPr>
          <p:cNvPr id="8" name="Footer Placeholder 7">
            <a:extLst>
              <a:ext uri="{FF2B5EF4-FFF2-40B4-BE49-F238E27FC236}">
                <a16:creationId xmlns:a16="http://schemas.microsoft.com/office/drawing/2014/main" id="{4F2A5159-BE9D-44FD-A820-64309307B2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49A39E-D6B5-4D9E-9895-E77D1243A0BC}"/>
              </a:ext>
            </a:extLst>
          </p:cNvPr>
          <p:cNvSpPr>
            <a:spLocks noGrp="1"/>
          </p:cNvSpPr>
          <p:nvPr>
            <p:ph type="sldNum" sz="quarter" idx="12"/>
          </p:nvPr>
        </p:nvSpPr>
        <p:spPr/>
        <p:txBody>
          <a:bodyPr/>
          <a:lstStyle/>
          <a:p>
            <a:fld id="{AF1AAFB2-138C-48D3-9D43-1BE9D8A2CEEC}" type="slidenum">
              <a:rPr lang="en-US" smtClean="0"/>
              <a:t>‹#›</a:t>
            </a:fld>
            <a:endParaRPr lang="en-US"/>
          </a:p>
        </p:txBody>
      </p:sp>
    </p:spTree>
    <p:extLst>
      <p:ext uri="{BB962C8B-B14F-4D97-AF65-F5344CB8AC3E}">
        <p14:creationId xmlns:p14="http://schemas.microsoft.com/office/powerpoint/2010/main" val="168256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305F-675E-4432-8B52-544661714C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FF6750-AA5F-4B3A-88D3-7A2AE03CD49C}"/>
              </a:ext>
            </a:extLst>
          </p:cNvPr>
          <p:cNvSpPr>
            <a:spLocks noGrp="1"/>
          </p:cNvSpPr>
          <p:nvPr>
            <p:ph type="dt" sz="half" idx="10"/>
          </p:nvPr>
        </p:nvSpPr>
        <p:spPr/>
        <p:txBody>
          <a:bodyPr/>
          <a:lstStyle/>
          <a:p>
            <a:fld id="{0697656F-F71A-4B52-9A28-B2905E40E5B4}" type="datetimeFigureOut">
              <a:rPr lang="en-US" smtClean="0"/>
              <a:t>8/25/2021</a:t>
            </a:fld>
            <a:endParaRPr lang="en-US"/>
          </a:p>
        </p:txBody>
      </p:sp>
      <p:sp>
        <p:nvSpPr>
          <p:cNvPr id="4" name="Footer Placeholder 3">
            <a:extLst>
              <a:ext uri="{FF2B5EF4-FFF2-40B4-BE49-F238E27FC236}">
                <a16:creationId xmlns:a16="http://schemas.microsoft.com/office/drawing/2014/main" id="{C4D8AE96-EF44-43A1-BDDD-E9693CAEEC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5E39F4-2DDC-45B0-9975-CD3E7CFFA23E}"/>
              </a:ext>
            </a:extLst>
          </p:cNvPr>
          <p:cNvSpPr>
            <a:spLocks noGrp="1"/>
          </p:cNvSpPr>
          <p:nvPr>
            <p:ph type="sldNum" sz="quarter" idx="12"/>
          </p:nvPr>
        </p:nvSpPr>
        <p:spPr/>
        <p:txBody>
          <a:bodyPr/>
          <a:lstStyle/>
          <a:p>
            <a:fld id="{AF1AAFB2-138C-48D3-9D43-1BE9D8A2CEEC}" type="slidenum">
              <a:rPr lang="en-US" smtClean="0"/>
              <a:t>‹#›</a:t>
            </a:fld>
            <a:endParaRPr lang="en-US"/>
          </a:p>
        </p:txBody>
      </p:sp>
    </p:spTree>
    <p:extLst>
      <p:ext uri="{BB962C8B-B14F-4D97-AF65-F5344CB8AC3E}">
        <p14:creationId xmlns:p14="http://schemas.microsoft.com/office/powerpoint/2010/main" val="2327716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63AED-364B-495B-BF3A-7699577DB490}"/>
              </a:ext>
            </a:extLst>
          </p:cNvPr>
          <p:cNvSpPr>
            <a:spLocks noGrp="1"/>
          </p:cNvSpPr>
          <p:nvPr>
            <p:ph type="dt" sz="half" idx="10"/>
          </p:nvPr>
        </p:nvSpPr>
        <p:spPr/>
        <p:txBody>
          <a:bodyPr/>
          <a:lstStyle/>
          <a:p>
            <a:fld id="{0697656F-F71A-4B52-9A28-B2905E40E5B4}" type="datetimeFigureOut">
              <a:rPr lang="en-US" smtClean="0"/>
              <a:t>8/25/2021</a:t>
            </a:fld>
            <a:endParaRPr lang="en-US"/>
          </a:p>
        </p:txBody>
      </p:sp>
      <p:sp>
        <p:nvSpPr>
          <p:cNvPr id="3" name="Footer Placeholder 2">
            <a:extLst>
              <a:ext uri="{FF2B5EF4-FFF2-40B4-BE49-F238E27FC236}">
                <a16:creationId xmlns:a16="http://schemas.microsoft.com/office/drawing/2014/main" id="{0E69052F-BC6B-40F2-9848-4BC59C596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594DE7-C35C-442E-B926-6DCA27392A5F}"/>
              </a:ext>
            </a:extLst>
          </p:cNvPr>
          <p:cNvSpPr>
            <a:spLocks noGrp="1"/>
          </p:cNvSpPr>
          <p:nvPr>
            <p:ph type="sldNum" sz="quarter" idx="12"/>
          </p:nvPr>
        </p:nvSpPr>
        <p:spPr/>
        <p:txBody>
          <a:bodyPr/>
          <a:lstStyle/>
          <a:p>
            <a:fld id="{AF1AAFB2-138C-48D3-9D43-1BE9D8A2CEEC}" type="slidenum">
              <a:rPr lang="en-US" smtClean="0"/>
              <a:t>‹#›</a:t>
            </a:fld>
            <a:endParaRPr lang="en-US"/>
          </a:p>
        </p:txBody>
      </p:sp>
    </p:spTree>
    <p:extLst>
      <p:ext uri="{BB962C8B-B14F-4D97-AF65-F5344CB8AC3E}">
        <p14:creationId xmlns:p14="http://schemas.microsoft.com/office/powerpoint/2010/main" val="313598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9174-F2BF-4DD1-B049-50A145588F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8D2A7-203D-4230-982D-CA785963E2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094803-59C3-4407-90F2-42E69441B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44807F-005D-42AC-9B7C-D4DDAD01A06E}"/>
              </a:ext>
            </a:extLst>
          </p:cNvPr>
          <p:cNvSpPr>
            <a:spLocks noGrp="1"/>
          </p:cNvSpPr>
          <p:nvPr>
            <p:ph type="dt" sz="half" idx="10"/>
          </p:nvPr>
        </p:nvSpPr>
        <p:spPr/>
        <p:txBody>
          <a:bodyPr/>
          <a:lstStyle/>
          <a:p>
            <a:fld id="{0697656F-F71A-4B52-9A28-B2905E40E5B4}" type="datetimeFigureOut">
              <a:rPr lang="en-US" smtClean="0"/>
              <a:t>8/25/2021</a:t>
            </a:fld>
            <a:endParaRPr lang="en-US"/>
          </a:p>
        </p:txBody>
      </p:sp>
      <p:sp>
        <p:nvSpPr>
          <p:cNvPr id="6" name="Footer Placeholder 5">
            <a:extLst>
              <a:ext uri="{FF2B5EF4-FFF2-40B4-BE49-F238E27FC236}">
                <a16:creationId xmlns:a16="http://schemas.microsoft.com/office/drawing/2014/main" id="{1884BB90-DBAC-4F71-9607-1495D29CF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911F-058D-417C-AA5A-B35865DE7BAD}"/>
              </a:ext>
            </a:extLst>
          </p:cNvPr>
          <p:cNvSpPr>
            <a:spLocks noGrp="1"/>
          </p:cNvSpPr>
          <p:nvPr>
            <p:ph type="sldNum" sz="quarter" idx="12"/>
          </p:nvPr>
        </p:nvSpPr>
        <p:spPr/>
        <p:txBody>
          <a:bodyPr/>
          <a:lstStyle/>
          <a:p>
            <a:fld id="{AF1AAFB2-138C-48D3-9D43-1BE9D8A2CEEC}" type="slidenum">
              <a:rPr lang="en-US" smtClean="0"/>
              <a:t>‹#›</a:t>
            </a:fld>
            <a:endParaRPr lang="en-US"/>
          </a:p>
        </p:txBody>
      </p:sp>
    </p:spTree>
    <p:extLst>
      <p:ext uri="{BB962C8B-B14F-4D97-AF65-F5344CB8AC3E}">
        <p14:creationId xmlns:p14="http://schemas.microsoft.com/office/powerpoint/2010/main" val="385880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E897-16B2-4E2F-BAC3-CB222B089B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8AFBA7-6C8E-47AA-98A2-63BA4B9530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3A107-AC37-44BE-B3DB-6AD5610A7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59A59-A7D3-4F0C-AB65-447F4CBC7783}"/>
              </a:ext>
            </a:extLst>
          </p:cNvPr>
          <p:cNvSpPr>
            <a:spLocks noGrp="1"/>
          </p:cNvSpPr>
          <p:nvPr>
            <p:ph type="dt" sz="half" idx="10"/>
          </p:nvPr>
        </p:nvSpPr>
        <p:spPr/>
        <p:txBody>
          <a:bodyPr/>
          <a:lstStyle/>
          <a:p>
            <a:fld id="{0697656F-F71A-4B52-9A28-B2905E40E5B4}" type="datetimeFigureOut">
              <a:rPr lang="en-US" smtClean="0"/>
              <a:t>8/25/2021</a:t>
            </a:fld>
            <a:endParaRPr lang="en-US"/>
          </a:p>
        </p:txBody>
      </p:sp>
      <p:sp>
        <p:nvSpPr>
          <p:cNvPr id="6" name="Footer Placeholder 5">
            <a:extLst>
              <a:ext uri="{FF2B5EF4-FFF2-40B4-BE49-F238E27FC236}">
                <a16:creationId xmlns:a16="http://schemas.microsoft.com/office/drawing/2014/main" id="{C2EF1045-159F-4344-8047-1BABE9C8EE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9FE5D-2B74-46A1-A962-1B91F2A9C393}"/>
              </a:ext>
            </a:extLst>
          </p:cNvPr>
          <p:cNvSpPr>
            <a:spLocks noGrp="1"/>
          </p:cNvSpPr>
          <p:nvPr>
            <p:ph type="sldNum" sz="quarter" idx="12"/>
          </p:nvPr>
        </p:nvSpPr>
        <p:spPr/>
        <p:txBody>
          <a:bodyPr/>
          <a:lstStyle/>
          <a:p>
            <a:fld id="{AF1AAFB2-138C-48D3-9D43-1BE9D8A2CEEC}" type="slidenum">
              <a:rPr lang="en-US" smtClean="0"/>
              <a:t>‹#›</a:t>
            </a:fld>
            <a:endParaRPr lang="en-US"/>
          </a:p>
        </p:txBody>
      </p:sp>
    </p:spTree>
    <p:extLst>
      <p:ext uri="{BB962C8B-B14F-4D97-AF65-F5344CB8AC3E}">
        <p14:creationId xmlns:p14="http://schemas.microsoft.com/office/powerpoint/2010/main" val="2685350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B59F80-EFA8-497A-9C3D-B0C95B78BF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689A4-2231-48C7-B63E-1A4AA270B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51278-924C-4DAE-8F9A-C37CA1E6CB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97656F-F71A-4B52-9A28-B2905E40E5B4}" type="datetimeFigureOut">
              <a:rPr lang="en-US" smtClean="0"/>
              <a:t>8/25/2021</a:t>
            </a:fld>
            <a:endParaRPr lang="en-US"/>
          </a:p>
        </p:txBody>
      </p:sp>
      <p:sp>
        <p:nvSpPr>
          <p:cNvPr id="5" name="Footer Placeholder 4">
            <a:extLst>
              <a:ext uri="{FF2B5EF4-FFF2-40B4-BE49-F238E27FC236}">
                <a16:creationId xmlns:a16="http://schemas.microsoft.com/office/drawing/2014/main" id="{F5252B61-44DF-450A-B06A-86ACC67E6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B66916-2138-4D9E-BB76-5A5445E80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1AAFB2-138C-48D3-9D43-1BE9D8A2CEEC}" type="slidenum">
              <a:rPr lang="en-US" smtClean="0"/>
              <a:t>‹#›</a:t>
            </a:fld>
            <a:endParaRPr lang="en-US"/>
          </a:p>
        </p:txBody>
      </p:sp>
    </p:spTree>
    <p:extLst>
      <p:ext uri="{BB962C8B-B14F-4D97-AF65-F5344CB8AC3E}">
        <p14:creationId xmlns:p14="http://schemas.microsoft.com/office/powerpoint/2010/main" val="637763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E4CA8C-8015-4978-943E-66F47F84CAB5}"/>
              </a:ext>
            </a:extLst>
          </p:cNvPr>
          <p:cNvSpPr>
            <a:spLocks noGrp="1"/>
          </p:cNvSpPr>
          <p:nvPr>
            <p:ph type="ctrTitle"/>
          </p:nvPr>
        </p:nvSpPr>
        <p:spPr>
          <a:xfrm>
            <a:off x="2659529" y="2085788"/>
            <a:ext cx="6884895" cy="1496649"/>
          </a:xfrm>
        </p:spPr>
        <p:txBody>
          <a:bodyPr anchor="b">
            <a:normAutofit/>
          </a:bodyPr>
          <a:lstStyle/>
          <a:p>
            <a:r>
              <a:rPr lang="en-US" sz="3600" dirty="0">
                <a:solidFill>
                  <a:schemeClr val="tx1">
                    <a:lumMod val="65000"/>
                    <a:lumOff val="35000"/>
                  </a:schemeClr>
                </a:solidFill>
              </a:rPr>
              <a:t>Artist House</a:t>
            </a:r>
          </a:p>
        </p:txBody>
      </p:sp>
      <p:sp>
        <p:nvSpPr>
          <p:cNvPr id="3" name="Subtitle 2">
            <a:extLst>
              <a:ext uri="{FF2B5EF4-FFF2-40B4-BE49-F238E27FC236}">
                <a16:creationId xmlns:a16="http://schemas.microsoft.com/office/drawing/2014/main" id="{FF73243E-1C6A-47F6-A787-E81F51E788BC}"/>
              </a:ext>
            </a:extLst>
          </p:cNvPr>
          <p:cNvSpPr>
            <a:spLocks noGrp="1"/>
          </p:cNvSpPr>
          <p:nvPr>
            <p:ph type="subTitle" idx="1"/>
          </p:nvPr>
        </p:nvSpPr>
        <p:spPr>
          <a:xfrm>
            <a:off x="3048000" y="3948056"/>
            <a:ext cx="6096000" cy="830134"/>
          </a:xfrm>
        </p:spPr>
        <p:txBody>
          <a:bodyPr anchor="t">
            <a:normAutofit/>
          </a:bodyPr>
          <a:lstStyle/>
          <a:p>
            <a:r>
              <a:rPr lang="en-US" sz="1400" dirty="0">
                <a:solidFill>
                  <a:schemeClr val="tx1">
                    <a:lumMod val="65000"/>
                    <a:lumOff val="35000"/>
                  </a:schemeClr>
                </a:solidFill>
              </a:rPr>
              <a:t>Cecelia </a:t>
            </a:r>
            <a:r>
              <a:rPr lang="en-US" sz="1400" dirty="0" err="1">
                <a:solidFill>
                  <a:schemeClr val="tx1">
                    <a:lumMod val="65000"/>
                    <a:lumOff val="35000"/>
                  </a:schemeClr>
                </a:solidFill>
              </a:rPr>
              <a:t>Kominsky</a:t>
            </a:r>
            <a:endParaRPr lang="en-US" sz="1400" dirty="0">
              <a:solidFill>
                <a:schemeClr val="tx1">
                  <a:lumMod val="65000"/>
                  <a:lumOff val="35000"/>
                </a:schemeClr>
              </a:solidFill>
            </a:endParaRPr>
          </a:p>
        </p:txBody>
      </p:sp>
      <p:sp>
        <p:nvSpPr>
          <p:cNvPr id="7" name="Title 1">
            <a:extLst>
              <a:ext uri="{FF2B5EF4-FFF2-40B4-BE49-F238E27FC236}">
                <a16:creationId xmlns:a16="http://schemas.microsoft.com/office/drawing/2014/main" id="{7A304664-2C8B-4459-AF06-98E8BFD3BD59}"/>
              </a:ext>
            </a:extLst>
          </p:cNvPr>
          <p:cNvSpPr txBox="1">
            <a:spLocks/>
          </p:cNvSpPr>
          <p:nvPr/>
        </p:nvSpPr>
        <p:spPr>
          <a:xfrm>
            <a:off x="2659529" y="2428688"/>
            <a:ext cx="6884895" cy="1496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65000"/>
                    <a:lumOff val="35000"/>
                  </a:schemeClr>
                </a:solidFill>
              </a:rPr>
              <a:t>.balance.</a:t>
            </a:r>
          </a:p>
        </p:txBody>
      </p:sp>
    </p:spTree>
    <p:extLst>
      <p:ext uri="{BB962C8B-B14F-4D97-AF65-F5344CB8AC3E}">
        <p14:creationId xmlns:p14="http://schemas.microsoft.com/office/powerpoint/2010/main" val="3812808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DAA28-86B8-47E5-BA3C-7CFC92361EB4}"/>
              </a:ext>
            </a:extLst>
          </p:cNvPr>
          <p:cNvSpPr txBox="1">
            <a:spLocks/>
          </p:cNvSpPr>
          <p:nvPr/>
        </p:nvSpPr>
        <p:spPr>
          <a:xfrm>
            <a:off x="396240" y="-254000"/>
            <a:ext cx="7617719" cy="92392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65000"/>
                    <a:lumOff val="35000"/>
                  </a:schemeClr>
                </a:solidFill>
              </a:rPr>
              <a:t>MODEL PICS</a:t>
            </a:r>
          </a:p>
        </p:txBody>
      </p:sp>
      <p:pic>
        <p:nvPicPr>
          <p:cNvPr id="4" name="Picture 3" descr="A picture containing wall, indoor&#10;&#10;Description automatically generated">
            <a:extLst>
              <a:ext uri="{FF2B5EF4-FFF2-40B4-BE49-F238E27FC236}">
                <a16:creationId xmlns:a16="http://schemas.microsoft.com/office/drawing/2014/main" id="{AC1B9E86-0777-404C-8F52-A271A7963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80013" y="1359959"/>
            <a:ext cx="4797214" cy="3597911"/>
          </a:xfrm>
          <a:prstGeom prst="rect">
            <a:avLst/>
          </a:prstGeom>
        </p:spPr>
      </p:pic>
      <p:pic>
        <p:nvPicPr>
          <p:cNvPr id="6" name="Picture 5" descr="A model of a house&#10;&#10;Description automatically generated with medium confidence">
            <a:extLst>
              <a:ext uri="{FF2B5EF4-FFF2-40B4-BE49-F238E27FC236}">
                <a16:creationId xmlns:a16="http://schemas.microsoft.com/office/drawing/2014/main" id="{D524E47C-EB80-4739-8EA0-7BE5A4717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63" y="1574800"/>
            <a:ext cx="4535294" cy="5051213"/>
          </a:xfrm>
          <a:prstGeom prst="rect">
            <a:avLst/>
          </a:prstGeom>
        </p:spPr>
      </p:pic>
      <p:pic>
        <p:nvPicPr>
          <p:cNvPr id="7" name="Picture 6" descr="A pile of cardboard boxes&#10;&#10;Description automatically generated with low confidence">
            <a:extLst>
              <a:ext uri="{FF2B5EF4-FFF2-40B4-BE49-F238E27FC236}">
                <a16:creationId xmlns:a16="http://schemas.microsoft.com/office/drawing/2014/main" id="{0E97D970-5595-4D0C-A558-7F42010DB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1485" y="238442"/>
            <a:ext cx="3170052" cy="4120198"/>
          </a:xfrm>
          <a:prstGeom prst="rect">
            <a:avLst/>
          </a:prstGeom>
        </p:spPr>
      </p:pic>
    </p:spTree>
    <p:extLst>
      <p:ext uri="{BB962C8B-B14F-4D97-AF65-F5344CB8AC3E}">
        <p14:creationId xmlns:p14="http://schemas.microsoft.com/office/powerpoint/2010/main" val="311379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DAA28-86B8-47E5-BA3C-7CFC92361EB4}"/>
              </a:ext>
            </a:extLst>
          </p:cNvPr>
          <p:cNvSpPr txBox="1">
            <a:spLocks/>
          </p:cNvSpPr>
          <p:nvPr/>
        </p:nvSpPr>
        <p:spPr>
          <a:xfrm>
            <a:off x="396240" y="0"/>
            <a:ext cx="7617719" cy="92392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65000"/>
                    <a:lumOff val="35000"/>
                  </a:schemeClr>
                </a:solidFill>
              </a:rPr>
              <a:t>MODEL RENDERING</a:t>
            </a:r>
          </a:p>
        </p:txBody>
      </p:sp>
      <p:pic>
        <p:nvPicPr>
          <p:cNvPr id="4" name="Picture 3">
            <a:extLst>
              <a:ext uri="{FF2B5EF4-FFF2-40B4-BE49-F238E27FC236}">
                <a16:creationId xmlns:a16="http://schemas.microsoft.com/office/drawing/2014/main" id="{6A048AD9-3834-4880-893A-590D6A218604}"/>
              </a:ext>
            </a:extLst>
          </p:cNvPr>
          <p:cNvPicPr>
            <a:picLocks noChangeAspect="1"/>
          </p:cNvPicPr>
          <p:nvPr/>
        </p:nvPicPr>
        <p:blipFill>
          <a:blip r:embed="rId2"/>
          <a:stretch>
            <a:fillRect/>
          </a:stretch>
        </p:blipFill>
        <p:spPr>
          <a:xfrm>
            <a:off x="833120" y="1171352"/>
            <a:ext cx="10525760" cy="5123085"/>
          </a:xfrm>
          <a:prstGeom prst="rect">
            <a:avLst/>
          </a:prstGeom>
        </p:spPr>
      </p:pic>
    </p:spTree>
    <p:extLst>
      <p:ext uri="{BB962C8B-B14F-4D97-AF65-F5344CB8AC3E}">
        <p14:creationId xmlns:p14="http://schemas.microsoft.com/office/powerpoint/2010/main" val="139474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97DD054C-C33E-4784-A592-FE33DB8AC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895" y="4162651"/>
            <a:ext cx="6155435" cy="2672126"/>
          </a:xfrm>
          <a:prstGeom prst="rect">
            <a:avLst/>
          </a:prstGeom>
        </p:spPr>
      </p:pic>
      <p:sp>
        <p:nvSpPr>
          <p:cNvPr id="6" name="TextBox 5">
            <a:extLst>
              <a:ext uri="{FF2B5EF4-FFF2-40B4-BE49-F238E27FC236}">
                <a16:creationId xmlns:a16="http://schemas.microsoft.com/office/drawing/2014/main" id="{4096546F-A1E7-4BA0-86CC-3A326565FF0C}"/>
              </a:ext>
            </a:extLst>
          </p:cNvPr>
          <p:cNvSpPr txBox="1"/>
          <p:nvPr/>
        </p:nvSpPr>
        <p:spPr>
          <a:xfrm>
            <a:off x="383659" y="923925"/>
            <a:ext cx="4140062" cy="5909310"/>
          </a:xfrm>
          <a:prstGeom prst="rect">
            <a:avLst/>
          </a:prstGeom>
          <a:noFill/>
        </p:spPr>
        <p:txBody>
          <a:bodyPr wrap="square" rtlCol="0">
            <a:spAutoFit/>
          </a:bodyPr>
          <a:lstStyle/>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Shirin Neshat is an Iranian visual artist who lives in New York City, known primarily for her work in film, video and photography. Her artwork centers on the contrasts between Islam and the West, femininity and masculinity, public life and private life, antiquity and modernity, and bridging the spaces between these subjects. While she doesn’t consider herself as an activist much of her artwork portrayed an expression of protest for human rights and equality.</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 noticed that a lot of her artwork and photographs are black and white and feature parts of the human body which I would like to incorporate into my house design. </a:t>
            </a:r>
            <a:endParaRPr lang="en-US" b="0" dirty="0">
              <a:effectLst/>
            </a:endParaRPr>
          </a:p>
          <a:p>
            <a:br>
              <a:rPr lang="en-US" dirty="0"/>
            </a:br>
            <a:endParaRPr lang="en-US" dirty="0"/>
          </a:p>
        </p:txBody>
      </p:sp>
      <p:pic>
        <p:nvPicPr>
          <p:cNvPr id="1026" name="Picture 2">
            <a:extLst>
              <a:ext uri="{FF2B5EF4-FFF2-40B4-BE49-F238E27FC236}">
                <a16:creationId xmlns:a16="http://schemas.microsoft.com/office/drawing/2014/main" id="{D3C1DD65-7B8F-45D5-9F54-131626AD3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977" y="1990155"/>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8F19CA-F5FA-4625-A736-DFB158F91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6359" y="1842517"/>
            <a:ext cx="141922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B18BB67-5326-4832-9A07-700F55805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8116" y="1718691"/>
            <a:ext cx="1800225" cy="229552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3CF6139C-822C-45D4-A20F-AB335E9134DC}"/>
              </a:ext>
            </a:extLst>
          </p:cNvPr>
          <p:cNvSpPr txBox="1">
            <a:spLocks/>
          </p:cNvSpPr>
          <p:nvPr/>
        </p:nvSpPr>
        <p:spPr>
          <a:xfrm>
            <a:off x="396240" y="0"/>
            <a:ext cx="7617719" cy="92392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65000"/>
                    <a:lumOff val="35000"/>
                  </a:schemeClr>
                </a:solidFill>
              </a:rPr>
              <a:t>CONCEPT</a:t>
            </a:r>
          </a:p>
        </p:txBody>
      </p:sp>
      <p:sp>
        <p:nvSpPr>
          <p:cNvPr id="13" name="Title 1">
            <a:extLst>
              <a:ext uri="{FF2B5EF4-FFF2-40B4-BE49-F238E27FC236}">
                <a16:creationId xmlns:a16="http://schemas.microsoft.com/office/drawing/2014/main" id="{A7FEF036-5B84-46C2-8B77-959633A46E8A}"/>
              </a:ext>
            </a:extLst>
          </p:cNvPr>
          <p:cNvSpPr txBox="1">
            <a:spLocks/>
          </p:cNvSpPr>
          <p:nvPr/>
        </p:nvSpPr>
        <p:spPr>
          <a:xfrm>
            <a:off x="383659" y="923925"/>
            <a:ext cx="4432937" cy="334645"/>
          </a:xfrm>
          <a:prstGeom prst="rect">
            <a:avLst/>
          </a:prstGeom>
        </p:spPr>
        <p:txBody>
          <a:bodyPr anchor="b">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65000"/>
                    <a:lumOff val="35000"/>
                  </a:schemeClr>
                </a:solidFill>
              </a:rPr>
              <a:t>Shirin Neshat</a:t>
            </a:r>
          </a:p>
        </p:txBody>
      </p:sp>
      <p:sp>
        <p:nvSpPr>
          <p:cNvPr id="14" name="Title 1">
            <a:extLst>
              <a:ext uri="{FF2B5EF4-FFF2-40B4-BE49-F238E27FC236}">
                <a16:creationId xmlns:a16="http://schemas.microsoft.com/office/drawing/2014/main" id="{87F4A29B-540D-4C62-899F-B39E551FA389}"/>
              </a:ext>
            </a:extLst>
          </p:cNvPr>
          <p:cNvSpPr txBox="1">
            <a:spLocks/>
          </p:cNvSpPr>
          <p:nvPr/>
        </p:nvSpPr>
        <p:spPr>
          <a:xfrm>
            <a:off x="7937381" y="861539"/>
            <a:ext cx="4432937" cy="334645"/>
          </a:xfrm>
          <a:prstGeom prst="rect">
            <a:avLst/>
          </a:prstGeom>
        </p:spPr>
        <p:txBody>
          <a:bodyPr anchor="b">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65000"/>
                    <a:lumOff val="35000"/>
                  </a:schemeClr>
                </a:solidFill>
              </a:rPr>
              <a:t>Balance</a:t>
            </a:r>
          </a:p>
        </p:txBody>
      </p:sp>
    </p:spTree>
    <p:extLst>
      <p:ext uri="{BB962C8B-B14F-4D97-AF65-F5344CB8AC3E}">
        <p14:creationId xmlns:p14="http://schemas.microsoft.com/office/powerpoint/2010/main" val="3260778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5A34-3D94-4131-9DB8-BDE0A0196F35}"/>
              </a:ext>
            </a:extLst>
          </p:cNvPr>
          <p:cNvSpPr txBox="1">
            <a:spLocks/>
          </p:cNvSpPr>
          <p:nvPr/>
        </p:nvSpPr>
        <p:spPr>
          <a:xfrm>
            <a:off x="396240" y="0"/>
            <a:ext cx="7617719" cy="92392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65000"/>
                    <a:lumOff val="35000"/>
                  </a:schemeClr>
                </a:solidFill>
              </a:rPr>
              <a:t>PROCESS</a:t>
            </a:r>
          </a:p>
        </p:txBody>
      </p:sp>
      <p:pic>
        <p:nvPicPr>
          <p:cNvPr id="4" name="Picture 3" descr="Diagram&#10;&#10;Description automatically generated">
            <a:extLst>
              <a:ext uri="{FF2B5EF4-FFF2-40B4-BE49-F238E27FC236}">
                <a16:creationId xmlns:a16="http://schemas.microsoft.com/office/drawing/2014/main" id="{A619E09A-C47B-4073-8817-C9FAFE68D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494" y="461962"/>
            <a:ext cx="4051441" cy="5890682"/>
          </a:xfrm>
          <a:prstGeom prst="rect">
            <a:avLst/>
          </a:prstGeom>
        </p:spPr>
      </p:pic>
      <p:pic>
        <p:nvPicPr>
          <p:cNvPr id="6" name="Picture 5">
            <a:extLst>
              <a:ext uri="{FF2B5EF4-FFF2-40B4-BE49-F238E27FC236}">
                <a16:creationId xmlns:a16="http://schemas.microsoft.com/office/drawing/2014/main" id="{9AED1B2C-CAD0-4086-BAD8-8EBBC7F46072}"/>
              </a:ext>
            </a:extLst>
          </p:cNvPr>
          <p:cNvPicPr>
            <a:picLocks noChangeAspect="1"/>
          </p:cNvPicPr>
          <p:nvPr/>
        </p:nvPicPr>
        <p:blipFill>
          <a:blip r:embed="rId3"/>
          <a:stretch>
            <a:fillRect/>
          </a:stretch>
        </p:blipFill>
        <p:spPr>
          <a:xfrm>
            <a:off x="7342890" y="516255"/>
            <a:ext cx="3911988" cy="2663826"/>
          </a:xfrm>
          <a:prstGeom prst="rect">
            <a:avLst/>
          </a:prstGeom>
        </p:spPr>
      </p:pic>
      <p:pic>
        <p:nvPicPr>
          <p:cNvPr id="8" name="Picture 7">
            <a:extLst>
              <a:ext uri="{FF2B5EF4-FFF2-40B4-BE49-F238E27FC236}">
                <a16:creationId xmlns:a16="http://schemas.microsoft.com/office/drawing/2014/main" id="{E929E108-68A1-4170-8893-D46E93739D91}"/>
              </a:ext>
            </a:extLst>
          </p:cNvPr>
          <p:cNvPicPr>
            <a:picLocks noChangeAspect="1"/>
          </p:cNvPicPr>
          <p:nvPr/>
        </p:nvPicPr>
        <p:blipFill>
          <a:blip r:embed="rId4"/>
          <a:stretch>
            <a:fillRect/>
          </a:stretch>
        </p:blipFill>
        <p:spPr>
          <a:xfrm>
            <a:off x="7072673" y="3519063"/>
            <a:ext cx="4386186" cy="2312777"/>
          </a:xfrm>
          <a:prstGeom prst="rect">
            <a:avLst/>
          </a:prstGeom>
        </p:spPr>
      </p:pic>
    </p:spTree>
    <p:extLst>
      <p:ext uri="{BB962C8B-B14F-4D97-AF65-F5344CB8AC3E}">
        <p14:creationId xmlns:p14="http://schemas.microsoft.com/office/powerpoint/2010/main" val="2329437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B7B3-1F16-4AEF-9615-2C3A98FE50E4}"/>
              </a:ext>
            </a:extLst>
          </p:cNvPr>
          <p:cNvSpPr txBox="1">
            <a:spLocks/>
          </p:cNvSpPr>
          <p:nvPr/>
        </p:nvSpPr>
        <p:spPr>
          <a:xfrm>
            <a:off x="396240" y="0"/>
            <a:ext cx="7617719" cy="92392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chemeClr val="tx1">
                    <a:lumMod val="65000"/>
                    <a:lumOff val="35000"/>
                  </a:schemeClr>
                </a:solidFill>
              </a:rPr>
              <a:t>PLAN</a:t>
            </a:r>
            <a:endParaRPr lang="en-US" sz="3200" dirty="0">
              <a:solidFill>
                <a:schemeClr val="tx1">
                  <a:lumMod val="65000"/>
                  <a:lumOff val="35000"/>
                </a:schemeClr>
              </a:solidFill>
            </a:endParaRPr>
          </a:p>
        </p:txBody>
      </p:sp>
      <p:pic>
        <p:nvPicPr>
          <p:cNvPr id="14" name="Picture 13">
            <a:extLst>
              <a:ext uri="{FF2B5EF4-FFF2-40B4-BE49-F238E27FC236}">
                <a16:creationId xmlns:a16="http://schemas.microsoft.com/office/drawing/2014/main" id="{7FCA30B1-47DF-4480-8A3C-749CEF1B277A}"/>
              </a:ext>
            </a:extLst>
          </p:cNvPr>
          <p:cNvPicPr>
            <a:picLocks noChangeAspect="1"/>
          </p:cNvPicPr>
          <p:nvPr/>
        </p:nvPicPr>
        <p:blipFill rotWithShape="1">
          <a:blip r:embed="rId2"/>
          <a:srcRect l="9871" t="17323" r="2413" b="7555"/>
          <a:stretch/>
        </p:blipFill>
        <p:spPr>
          <a:xfrm>
            <a:off x="2885243" y="1615440"/>
            <a:ext cx="8016437" cy="3870960"/>
          </a:xfrm>
          <a:prstGeom prst="rect">
            <a:avLst/>
          </a:prstGeom>
        </p:spPr>
      </p:pic>
      <p:pic>
        <p:nvPicPr>
          <p:cNvPr id="19" name="Picture 18">
            <a:extLst>
              <a:ext uri="{FF2B5EF4-FFF2-40B4-BE49-F238E27FC236}">
                <a16:creationId xmlns:a16="http://schemas.microsoft.com/office/drawing/2014/main" id="{7EA09F00-E0A2-48A8-9B00-D88BBCAD8345}"/>
              </a:ext>
            </a:extLst>
          </p:cNvPr>
          <p:cNvPicPr>
            <a:picLocks noChangeAspect="1"/>
          </p:cNvPicPr>
          <p:nvPr/>
        </p:nvPicPr>
        <p:blipFill rotWithShape="1">
          <a:blip r:embed="rId2"/>
          <a:srcRect l="1793" t="17323" r="90242" b="60648"/>
          <a:stretch/>
        </p:blipFill>
        <p:spPr>
          <a:xfrm>
            <a:off x="597862" y="1615440"/>
            <a:ext cx="1222061" cy="1905620"/>
          </a:xfrm>
          <a:prstGeom prst="rect">
            <a:avLst/>
          </a:prstGeom>
        </p:spPr>
      </p:pic>
      <p:cxnSp>
        <p:nvCxnSpPr>
          <p:cNvPr id="20" name="Straight Connector 19">
            <a:extLst>
              <a:ext uri="{FF2B5EF4-FFF2-40B4-BE49-F238E27FC236}">
                <a16:creationId xmlns:a16="http://schemas.microsoft.com/office/drawing/2014/main" id="{C2E030B6-C10E-4AD9-BB23-6AF3B1D8912C}"/>
              </a:ext>
            </a:extLst>
          </p:cNvPr>
          <p:cNvCxnSpPr>
            <a:cxnSpLocks/>
          </p:cNvCxnSpPr>
          <p:nvPr/>
        </p:nvCxnSpPr>
        <p:spPr>
          <a:xfrm flipH="1">
            <a:off x="2219417" y="5193437"/>
            <a:ext cx="461640"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72039EF-52A8-4E4F-84FE-D3D466F9AACD}"/>
              </a:ext>
            </a:extLst>
          </p:cNvPr>
          <p:cNvCxnSpPr>
            <a:cxnSpLocks/>
          </p:cNvCxnSpPr>
          <p:nvPr/>
        </p:nvCxnSpPr>
        <p:spPr>
          <a:xfrm flipV="1">
            <a:off x="2219417" y="5051394"/>
            <a:ext cx="0" cy="142043"/>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7080D805-7CA6-4EBF-A174-B4CE1DBED3F2}"/>
              </a:ext>
            </a:extLst>
          </p:cNvPr>
          <p:cNvCxnSpPr>
            <a:cxnSpLocks/>
          </p:cNvCxnSpPr>
          <p:nvPr/>
        </p:nvCxnSpPr>
        <p:spPr>
          <a:xfrm>
            <a:off x="11114843" y="5193437"/>
            <a:ext cx="4793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E5CDC85-92F7-4454-8332-3D9856421A29}"/>
              </a:ext>
            </a:extLst>
          </p:cNvPr>
          <p:cNvCxnSpPr>
            <a:cxnSpLocks/>
          </p:cNvCxnSpPr>
          <p:nvPr/>
        </p:nvCxnSpPr>
        <p:spPr>
          <a:xfrm flipV="1">
            <a:off x="11594237" y="5051394"/>
            <a:ext cx="0" cy="142043"/>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3CECF50F-76A2-4BC6-A46F-FF82893C0919}"/>
              </a:ext>
            </a:extLst>
          </p:cNvPr>
          <p:cNvCxnSpPr>
            <a:cxnSpLocks/>
          </p:cNvCxnSpPr>
          <p:nvPr/>
        </p:nvCxnSpPr>
        <p:spPr>
          <a:xfrm flipV="1">
            <a:off x="3915052" y="1136342"/>
            <a:ext cx="0" cy="31959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56278838-C1F0-45E2-829D-A3C1CA6F56B0}"/>
              </a:ext>
            </a:extLst>
          </p:cNvPr>
          <p:cNvCxnSpPr>
            <a:cxnSpLocks/>
          </p:cNvCxnSpPr>
          <p:nvPr/>
        </p:nvCxnSpPr>
        <p:spPr>
          <a:xfrm>
            <a:off x="3915052" y="1136342"/>
            <a:ext cx="133165"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96C04AA7-4CA3-44A8-A48E-3F241A4E51D5}"/>
              </a:ext>
            </a:extLst>
          </p:cNvPr>
          <p:cNvCxnSpPr>
            <a:cxnSpLocks/>
          </p:cNvCxnSpPr>
          <p:nvPr/>
        </p:nvCxnSpPr>
        <p:spPr>
          <a:xfrm flipV="1">
            <a:off x="3915052" y="5610689"/>
            <a:ext cx="0" cy="328473"/>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D8BBB19-B861-43D1-B1C8-75D0BAFD0DD8}"/>
              </a:ext>
            </a:extLst>
          </p:cNvPr>
          <p:cNvCxnSpPr>
            <a:cxnSpLocks/>
          </p:cNvCxnSpPr>
          <p:nvPr/>
        </p:nvCxnSpPr>
        <p:spPr>
          <a:xfrm>
            <a:off x="3915052" y="5939162"/>
            <a:ext cx="133165" cy="0"/>
          </a:xfrm>
          <a:prstGeom prst="line">
            <a:avLst/>
          </a:prstGeom>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3F8CECF1-CC55-42AC-9D48-82FF00642D26}"/>
              </a:ext>
            </a:extLst>
          </p:cNvPr>
          <p:cNvSpPr txBox="1"/>
          <p:nvPr/>
        </p:nvSpPr>
        <p:spPr>
          <a:xfrm>
            <a:off x="4205099" y="5808583"/>
            <a:ext cx="219075" cy="369332"/>
          </a:xfrm>
          <a:prstGeom prst="rect">
            <a:avLst/>
          </a:prstGeom>
          <a:noFill/>
        </p:spPr>
        <p:txBody>
          <a:bodyPr wrap="square" rtlCol="0">
            <a:spAutoFit/>
          </a:bodyPr>
          <a:lstStyle/>
          <a:p>
            <a:r>
              <a:rPr lang="en-US" dirty="0"/>
              <a:t>A</a:t>
            </a:r>
          </a:p>
        </p:txBody>
      </p:sp>
      <p:sp>
        <p:nvSpPr>
          <p:cNvPr id="58" name="TextBox 57">
            <a:extLst>
              <a:ext uri="{FF2B5EF4-FFF2-40B4-BE49-F238E27FC236}">
                <a16:creationId xmlns:a16="http://schemas.microsoft.com/office/drawing/2014/main" id="{C2FA5CE1-8465-40D9-A8CD-D0D2C60ABBF3}"/>
              </a:ext>
            </a:extLst>
          </p:cNvPr>
          <p:cNvSpPr txBox="1"/>
          <p:nvPr/>
        </p:nvSpPr>
        <p:spPr>
          <a:xfrm>
            <a:off x="4219198" y="951676"/>
            <a:ext cx="219075" cy="369332"/>
          </a:xfrm>
          <a:prstGeom prst="rect">
            <a:avLst/>
          </a:prstGeom>
          <a:noFill/>
        </p:spPr>
        <p:txBody>
          <a:bodyPr wrap="square" rtlCol="0">
            <a:spAutoFit/>
          </a:bodyPr>
          <a:lstStyle/>
          <a:p>
            <a:r>
              <a:rPr lang="en-US" dirty="0"/>
              <a:t>A</a:t>
            </a:r>
          </a:p>
        </p:txBody>
      </p:sp>
      <p:sp>
        <p:nvSpPr>
          <p:cNvPr id="59" name="TextBox 58">
            <a:extLst>
              <a:ext uri="{FF2B5EF4-FFF2-40B4-BE49-F238E27FC236}">
                <a16:creationId xmlns:a16="http://schemas.microsoft.com/office/drawing/2014/main" id="{F874FFFA-F5BB-43FA-82EC-B3AD3BCC4D95}"/>
              </a:ext>
            </a:extLst>
          </p:cNvPr>
          <p:cNvSpPr txBox="1"/>
          <p:nvPr/>
        </p:nvSpPr>
        <p:spPr>
          <a:xfrm>
            <a:off x="2083148" y="4682062"/>
            <a:ext cx="219075" cy="369332"/>
          </a:xfrm>
          <a:prstGeom prst="rect">
            <a:avLst/>
          </a:prstGeom>
          <a:noFill/>
        </p:spPr>
        <p:txBody>
          <a:bodyPr wrap="square" rtlCol="0">
            <a:spAutoFit/>
          </a:bodyPr>
          <a:lstStyle/>
          <a:p>
            <a:r>
              <a:rPr lang="en-US" dirty="0"/>
              <a:t>B</a:t>
            </a:r>
          </a:p>
        </p:txBody>
      </p:sp>
      <p:sp>
        <p:nvSpPr>
          <p:cNvPr id="60" name="TextBox 59">
            <a:extLst>
              <a:ext uri="{FF2B5EF4-FFF2-40B4-BE49-F238E27FC236}">
                <a16:creationId xmlns:a16="http://schemas.microsoft.com/office/drawing/2014/main" id="{4722CF26-CF0D-43D6-A95F-216D3581035B}"/>
              </a:ext>
            </a:extLst>
          </p:cNvPr>
          <p:cNvSpPr txBox="1"/>
          <p:nvPr/>
        </p:nvSpPr>
        <p:spPr>
          <a:xfrm>
            <a:off x="11457967" y="4682062"/>
            <a:ext cx="219075" cy="369332"/>
          </a:xfrm>
          <a:prstGeom prst="rect">
            <a:avLst/>
          </a:prstGeom>
          <a:noFill/>
        </p:spPr>
        <p:txBody>
          <a:bodyPr wrap="square" rtlCol="0">
            <a:spAutoFit/>
          </a:bodyPr>
          <a:lstStyle/>
          <a:p>
            <a:r>
              <a:rPr lang="en-US" dirty="0"/>
              <a:t>B</a:t>
            </a:r>
          </a:p>
        </p:txBody>
      </p:sp>
      <p:pic>
        <p:nvPicPr>
          <p:cNvPr id="4106" name="Picture 10" descr="tree plan, tree png top view transparent tree top view images #27866">
            <a:extLst>
              <a:ext uri="{FF2B5EF4-FFF2-40B4-BE49-F238E27FC236}">
                <a16:creationId xmlns:a16="http://schemas.microsoft.com/office/drawing/2014/main" id="{8992DC3B-D8A8-43C0-9E96-D5B84CCBD5FD}"/>
              </a:ext>
            </a:extLst>
          </p:cNvPr>
          <p:cNvPicPr>
            <a:picLocks noChangeAspect="1"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flipV="1">
            <a:off x="7303886" y="1678986"/>
            <a:ext cx="475703" cy="47570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tree plan, tree png top view transparent tree top view images #27866">
            <a:extLst>
              <a:ext uri="{FF2B5EF4-FFF2-40B4-BE49-F238E27FC236}">
                <a16:creationId xmlns:a16="http://schemas.microsoft.com/office/drawing/2014/main" id="{420E67BB-80F3-49BF-AA83-B1D3C64944A8}"/>
              </a:ext>
            </a:extLst>
          </p:cNvPr>
          <p:cNvPicPr>
            <a:picLocks noChangeAspect="1"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flipV="1">
            <a:off x="7603645" y="1678985"/>
            <a:ext cx="475703" cy="47570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tree plan, tree png top view transparent tree top view images #27866">
            <a:extLst>
              <a:ext uri="{FF2B5EF4-FFF2-40B4-BE49-F238E27FC236}">
                <a16:creationId xmlns:a16="http://schemas.microsoft.com/office/drawing/2014/main" id="{77C219FD-1977-4173-BA3A-F75873E0E0E0}"/>
              </a:ext>
            </a:extLst>
          </p:cNvPr>
          <p:cNvPicPr>
            <a:picLocks noChangeAspect="1"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flipV="1">
            <a:off x="7931645" y="1682616"/>
            <a:ext cx="475703" cy="47570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tree plan, tree png top view transparent tree top view images #27866">
            <a:extLst>
              <a:ext uri="{FF2B5EF4-FFF2-40B4-BE49-F238E27FC236}">
                <a16:creationId xmlns:a16="http://schemas.microsoft.com/office/drawing/2014/main" id="{377AD772-C302-43F1-A427-BEB406A0C3F8}"/>
              </a:ext>
            </a:extLst>
          </p:cNvPr>
          <p:cNvPicPr>
            <a:picLocks noChangeAspect="1"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flipV="1">
            <a:off x="8259645" y="1688063"/>
            <a:ext cx="475703" cy="47570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tree plan, tree png top view transparent tree top view images #27866">
            <a:extLst>
              <a:ext uri="{FF2B5EF4-FFF2-40B4-BE49-F238E27FC236}">
                <a16:creationId xmlns:a16="http://schemas.microsoft.com/office/drawing/2014/main" id="{FD670B52-7B2D-4A77-B579-F651C57E9AB9}"/>
              </a:ext>
            </a:extLst>
          </p:cNvPr>
          <p:cNvPicPr>
            <a:picLocks noChangeAspect="1" noChangeArrowheads="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flipV="1">
            <a:off x="8898420" y="1848267"/>
            <a:ext cx="475703" cy="47570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ree plan, tree png top view transparent tree top view images #27868">
            <a:extLst>
              <a:ext uri="{FF2B5EF4-FFF2-40B4-BE49-F238E27FC236}">
                <a16:creationId xmlns:a16="http://schemas.microsoft.com/office/drawing/2014/main" id="{FAD55418-38E9-486C-9A99-D23CA345ACE2}"/>
              </a:ext>
            </a:extLst>
          </p:cNvPr>
          <p:cNvPicPr>
            <a:picLocks noChangeAspect="1" noChangeArrowheads="1"/>
          </p:cNvPicPr>
          <p:nvPr/>
        </p:nvPicPr>
        <p:blipFill>
          <a:blip r:embed="rId4">
            <a:alphaModFix amt="56000"/>
            <a:extLst>
              <a:ext uri="{28A0092B-C50C-407E-A947-70E740481C1C}">
                <a14:useLocalDpi xmlns:a14="http://schemas.microsoft.com/office/drawing/2010/main" val="0"/>
              </a:ext>
            </a:extLst>
          </a:blip>
          <a:srcRect/>
          <a:stretch>
            <a:fillRect/>
          </a:stretch>
        </p:blipFill>
        <p:spPr bwMode="auto">
          <a:xfrm>
            <a:off x="9033758" y="2118348"/>
            <a:ext cx="478615" cy="47570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tree plan, tree png top view transparent tree top view images #27868">
            <a:extLst>
              <a:ext uri="{FF2B5EF4-FFF2-40B4-BE49-F238E27FC236}">
                <a16:creationId xmlns:a16="http://schemas.microsoft.com/office/drawing/2014/main" id="{4E32D044-1342-43A6-95E7-F6E3F555D928}"/>
              </a:ext>
            </a:extLst>
          </p:cNvPr>
          <p:cNvPicPr>
            <a:picLocks noChangeAspect="1" noChangeArrowheads="1"/>
          </p:cNvPicPr>
          <p:nvPr/>
        </p:nvPicPr>
        <p:blipFill>
          <a:blip r:embed="rId4">
            <a:alphaModFix amt="56000"/>
            <a:extLst>
              <a:ext uri="{28A0092B-C50C-407E-A947-70E740481C1C}">
                <a14:useLocalDpi xmlns:a14="http://schemas.microsoft.com/office/drawing/2010/main" val="0"/>
              </a:ext>
            </a:extLst>
          </a:blip>
          <a:srcRect/>
          <a:stretch>
            <a:fillRect/>
          </a:stretch>
        </p:blipFill>
        <p:spPr bwMode="auto">
          <a:xfrm>
            <a:off x="3728248" y="2448878"/>
            <a:ext cx="535084" cy="531828"/>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B2C0FDF9-5BF9-499E-9301-929692C74D97}"/>
              </a:ext>
            </a:extLst>
          </p:cNvPr>
          <p:cNvCxnSpPr>
            <a:cxnSpLocks/>
          </p:cNvCxnSpPr>
          <p:nvPr/>
        </p:nvCxnSpPr>
        <p:spPr>
          <a:xfrm flipV="1">
            <a:off x="9990732" y="5610689"/>
            <a:ext cx="0" cy="328473"/>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A1DB06FF-97A8-497D-8889-94CAF819F690}"/>
              </a:ext>
            </a:extLst>
          </p:cNvPr>
          <p:cNvCxnSpPr>
            <a:cxnSpLocks/>
          </p:cNvCxnSpPr>
          <p:nvPr/>
        </p:nvCxnSpPr>
        <p:spPr>
          <a:xfrm>
            <a:off x="9850837" y="5942563"/>
            <a:ext cx="139895" cy="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FE1769D-3C59-46CE-B88C-64974357A7A6}"/>
              </a:ext>
            </a:extLst>
          </p:cNvPr>
          <p:cNvCxnSpPr>
            <a:cxnSpLocks/>
          </p:cNvCxnSpPr>
          <p:nvPr/>
        </p:nvCxnSpPr>
        <p:spPr>
          <a:xfrm flipV="1">
            <a:off x="9990732" y="1202825"/>
            <a:ext cx="0" cy="273896"/>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C109430-1451-4DD0-8F45-E9ED545711F3}"/>
              </a:ext>
            </a:extLst>
          </p:cNvPr>
          <p:cNvCxnSpPr>
            <a:cxnSpLocks/>
          </p:cNvCxnSpPr>
          <p:nvPr/>
        </p:nvCxnSpPr>
        <p:spPr>
          <a:xfrm>
            <a:off x="9850837" y="1202825"/>
            <a:ext cx="142060" cy="0"/>
          </a:xfrm>
          <a:prstGeom prst="line">
            <a:avLst/>
          </a:prstGeom>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6FFD0A41-FCD9-439A-8710-85D8CB6BBDC6}"/>
              </a:ext>
            </a:extLst>
          </p:cNvPr>
          <p:cNvSpPr txBox="1"/>
          <p:nvPr/>
        </p:nvSpPr>
        <p:spPr>
          <a:xfrm>
            <a:off x="9512373" y="974611"/>
            <a:ext cx="219075" cy="369332"/>
          </a:xfrm>
          <a:prstGeom prst="rect">
            <a:avLst/>
          </a:prstGeom>
          <a:noFill/>
        </p:spPr>
        <p:txBody>
          <a:bodyPr wrap="square" rtlCol="0">
            <a:spAutoFit/>
          </a:bodyPr>
          <a:lstStyle/>
          <a:p>
            <a:r>
              <a:rPr lang="en-US" dirty="0"/>
              <a:t>C</a:t>
            </a:r>
          </a:p>
        </p:txBody>
      </p:sp>
      <p:sp>
        <p:nvSpPr>
          <p:cNvPr id="42" name="TextBox 41">
            <a:extLst>
              <a:ext uri="{FF2B5EF4-FFF2-40B4-BE49-F238E27FC236}">
                <a16:creationId xmlns:a16="http://schemas.microsoft.com/office/drawing/2014/main" id="{2B35A5C1-F3DE-4B77-B4BC-D90B83FC01D0}"/>
              </a:ext>
            </a:extLst>
          </p:cNvPr>
          <p:cNvSpPr txBox="1"/>
          <p:nvPr/>
        </p:nvSpPr>
        <p:spPr>
          <a:xfrm>
            <a:off x="9505237" y="5774925"/>
            <a:ext cx="219075" cy="369332"/>
          </a:xfrm>
          <a:prstGeom prst="rect">
            <a:avLst/>
          </a:prstGeom>
          <a:noFill/>
        </p:spPr>
        <p:txBody>
          <a:bodyPr wrap="square" rtlCol="0">
            <a:spAutoFit/>
          </a:bodyPr>
          <a:lstStyle/>
          <a:p>
            <a:r>
              <a:rPr lang="en-US" dirty="0"/>
              <a:t>C</a:t>
            </a:r>
          </a:p>
        </p:txBody>
      </p:sp>
      <p:pic>
        <p:nvPicPr>
          <p:cNvPr id="1026" name="Picture 2" descr="Free Water Texture Images (High Quality) | Textura de agua, Agua piscina,  Albercas">
            <a:extLst>
              <a:ext uri="{FF2B5EF4-FFF2-40B4-BE49-F238E27FC236}">
                <a16:creationId xmlns:a16="http://schemas.microsoft.com/office/drawing/2014/main" id="{720BDCDA-AAAD-4E99-BAB8-EE5D2534423D}"/>
              </a:ext>
            </a:extLst>
          </p:cNvPr>
          <p:cNvPicPr>
            <a:picLocks noChangeAspect="1" noChangeArrowheads="1"/>
          </p:cNvPicPr>
          <p:nvPr/>
        </p:nvPicPr>
        <p:blipFill rotWithShape="1">
          <a:blip r:embed="rId5">
            <a:alphaModFix amt="50000"/>
            <a:extLst>
              <a:ext uri="{28A0092B-C50C-407E-A947-70E740481C1C}">
                <a14:useLocalDpi xmlns:a14="http://schemas.microsoft.com/office/drawing/2010/main" val="0"/>
              </a:ext>
            </a:extLst>
          </a:blip>
          <a:srcRect l="6528"/>
          <a:stretch/>
        </p:blipFill>
        <p:spPr bwMode="auto">
          <a:xfrm>
            <a:off x="7280366" y="2843019"/>
            <a:ext cx="662818" cy="53182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Water Texture Images (High Quality) | Textura de agua, Agua piscina,  Albercas">
            <a:extLst>
              <a:ext uri="{FF2B5EF4-FFF2-40B4-BE49-F238E27FC236}">
                <a16:creationId xmlns:a16="http://schemas.microsoft.com/office/drawing/2014/main" id="{7B8793AE-21F2-49D4-B1C5-AAAF380E9D19}"/>
              </a:ext>
            </a:extLst>
          </p:cNvPr>
          <p:cNvPicPr>
            <a:picLocks noChangeAspect="1" noChangeArrowheads="1"/>
          </p:cNvPicPr>
          <p:nvPr/>
        </p:nvPicPr>
        <p:blipFill rotWithShape="1">
          <a:blip r:embed="rId5">
            <a:alphaModFix amt="50000"/>
            <a:extLst>
              <a:ext uri="{28A0092B-C50C-407E-A947-70E740481C1C}">
                <a14:useLocalDpi xmlns:a14="http://schemas.microsoft.com/office/drawing/2010/main" val="0"/>
              </a:ext>
            </a:extLst>
          </a:blip>
          <a:srcRect l="6528"/>
          <a:stretch/>
        </p:blipFill>
        <p:spPr bwMode="auto">
          <a:xfrm>
            <a:off x="7283269" y="3739874"/>
            <a:ext cx="662818" cy="53182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Free Water Texture Images (High Quality) | Textura de agua, Agua piscina,  Albercas">
            <a:extLst>
              <a:ext uri="{FF2B5EF4-FFF2-40B4-BE49-F238E27FC236}">
                <a16:creationId xmlns:a16="http://schemas.microsoft.com/office/drawing/2014/main" id="{F8C8084F-8D17-4B0D-9F58-104126B720B3}"/>
              </a:ext>
            </a:extLst>
          </p:cNvPr>
          <p:cNvPicPr>
            <a:picLocks noChangeAspect="1" noChangeArrowheads="1"/>
          </p:cNvPicPr>
          <p:nvPr/>
        </p:nvPicPr>
        <p:blipFill rotWithShape="1">
          <a:blip r:embed="rId5">
            <a:alphaModFix amt="50000"/>
            <a:extLst>
              <a:ext uri="{28A0092B-C50C-407E-A947-70E740481C1C}">
                <a14:useLocalDpi xmlns:a14="http://schemas.microsoft.com/office/drawing/2010/main" val="0"/>
              </a:ext>
            </a:extLst>
          </a:blip>
          <a:srcRect l="8673" t="3836" b="6129"/>
          <a:stretch/>
        </p:blipFill>
        <p:spPr bwMode="auto">
          <a:xfrm>
            <a:off x="7462839" y="3374326"/>
            <a:ext cx="480345" cy="365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598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75A6F3C-BB90-4F73-9836-EDDBE7B4E7EF}"/>
              </a:ext>
            </a:extLst>
          </p:cNvPr>
          <p:cNvPicPr>
            <a:picLocks noChangeAspect="1"/>
          </p:cNvPicPr>
          <p:nvPr/>
        </p:nvPicPr>
        <p:blipFill rotWithShape="1">
          <a:blip r:embed="rId2"/>
          <a:srcRect l="7349" r="4851" b="33526"/>
          <a:stretch/>
        </p:blipFill>
        <p:spPr>
          <a:xfrm>
            <a:off x="712339" y="3439160"/>
            <a:ext cx="4692683" cy="2724885"/>
          </a:xfrm>
          <a:prstGeom prst="rect">
            <a:avLst/>
          </a:prstGeom>
        </p:spPr>
      </p:pic>
      <p:pic>
        <p:nvPicPr>
          <p:cNvPr id="10" name="Picture 9">
            <a:extLst>
              <a:ext uri="{FF2B5EF4-FFF2-40B4-BE49-F238E27FC236}">
                <a16:creationId xmlns:a16="http://schemas.microsoft.com/office/drawing/2014/main" id="{BF202F97-ED25-46C0-879B-E2A0095DCE6D}"/>
              </a:ext>
            </a:extLst>
          </p:cNvPr>
          <p:cNvPicPr>
            <a:picLocks noChangeAspect="1"/>
          </p:cNvPicPr>
          <p:nvPr/>
        </p:nvPicPr>
        <p:blipFill rotWithShape="1">
          <a:blip r:embed="rId3"/>
          <a:srcRect t="5738" b="8844"/>
          <a:stretch/>
        </p:blipFill>
        <p:spPr>
          <a:xfrm>
            <a:off x="5510611" y="3449463"/>
            <a:ext cx="6503813" cy="2684738"/>
          </a:xfrm>
          <a:prstGeom prst="rect">
            <a:avLst/>
          </a:prstGeom>
        </p:spPr>
      </p:pic>
      <p:sp>
        <p:nvSpPr>
          <p:cNvPr id="2" name="Title 1">
            <a:extLst>
              <a:ext uri="{FF2B5EF4-FFF2-40B4-BE49-F238E27FC236}">
                <a16:creationId xmlns:a16="http://schemas.microsoft.com/office/drawing/2014/main" id="{21FFB7B3-1F16-4AEF-9615-2C3A98FE50E4}"/>
              </a:ext>
            </a:extLst>
          </p:cNvPr>
          <p:cNvSpPr txBox="1">
            <a:spLocks/>
          </p:cNvSpPr>
          <p:nvPr/>
        </p:nvSpPr>
        <p:spPr>
          <a:xfrm>
            <a:off x="396240" y="0"/>
            <a:ext cx="7617719" cy="92392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chemeClr val="tx1">
                    <a:lumMod val="65000"/>
                    <a:lumOff val="35000"/>
                  </a:schemeClr>
                </a:solidFill>
              </a:rPr>
              <a:t>PLAN</a:t>
            </a:r>
            <a:endParaRPr lang="en-US" sz="3200" dirty="0">
              <a:solidFill>
                <a:schemeClr val="tx1">
                  <a:lumMod val="65000"/>
                  <a:lumOff val="35000"/>
                </a:schemeClr>
              </a:solidFill>
            </a:endParaRPr>
          </a:p>
        </p:txBody>
      </p:sp>
      <p:pic>
        <p:nvPicPr>
          <p:cNvPr id="5" name="Picture 4">
            <a:extLst>
              <a:ext uri="{FF2B5EF4-FFF2-40B4-BE49-F238E27FC236}">
                <a16:creationId xmlns:a16="http://schemas.microsoft.com/office/drawing/2014/main" id="{C4467309-2F05-4EAF-85B7-5AF5310021FD}"/>
              </a:ext>
            </a:extLst>
          </p:cNvPr>
          <p:cNvPicPr>
            <a:picLocks noChangeAspect="1"/>
          </p:cNvPicPr>
          <p:nvPr/>
        </p:nvPicPr>
        <p:blipFill rotWithShape="1">
          <a:blip r:embed="rId4"/>
          <a:srcRect t="12520" r="2640"/>
          <a:stretch/>
        </p:blipFill>
        <p:spPr>
          <a:xfrm>
            <a:off x="544191" y="944245"/>
            <a:ext cx="4827975" cy="2505075"/>
          </a:xfrm>
          <a:prstGeom prst="rect">
            <a:avLst/>
          </a:prstGeom>
        </p:spPr>
      </p:pic>
      <p:pic>
        <p:nvPicPr>
          <p:cNvPr id="11" name="Picture 10">
            <a:extLst>
              <a:ext uri="{FF2B5EF4-FFF2-40B4-BE49-F238E27FC236}">
                <a16:creationId xmlns:a16="http://schemas.microsoft.com/office/drawing/2014/main" id="{ECED1A14-D935-496D-A47E-E2CF5513D036}"/>
              </a:ext>
            </a:extLst>
          </p:cNvPr>
          <p:cNvPicPr>
            <a:picLocks noChangeAspect="1"/>
          </p:cNvPicPr>
          <p:nvPr/>
        </p:nvPicPr>
        <p:blipFill rotWithShape="1">
          <a:blip r:embed="rId4"/>
          <a:srcRect l="38767" t="3090" r="38509" b="86829"/>
          <a:stretch/>
        </p:blipFill>
        <p:spPr>
          <a:xfrm>
            <a:off x="1984057" y="704115"/>
            <a:ext cx="1229360" cy="314959"/>
          </a:xfrm>
          <a:prstGeom prst="rect">
            <a:avLst/>
          </a:prstGeom>
        </p:spPr>
      </p:pic>
      <p:pic>
        <p:nvPicPr>
          <p:cNvPr id="16" name="Picture 15">
            <a:extLst>
              <a:ext uri="{FF2B5EF4-FFF2-40B4-BE49-F238E27FC236}">
                <a16:creationId xmlns:a16="http://schemas.microsoft.com/office/drawing/2014/main" id="{31074341-6133-4CC2-A6B3-E64DA130CA2C}"/>
              </a:ext>
            </a:extLst>
          </p:cNvPr>
          <p:cNvPicPr>
            <a:picLocks noChangeAspect="1"/>
          </p:cNvPicPr>
          <p:nvPr/>
        </p:nvPicPr>
        <p:blipFill>
          <a:blip r:embed="rId5"/>
          <a:stretch>
            <a:fillRect/>
          </a:stretch>
        </p:blipFill>
        <p:spPr>
          <a:xfrm>
            <a:off x="5609010" y="662838"/>
            <a:ext cx="5008190" cy="2614775"/>
          </a:xfrm>
          <a:prstGeom prst="rect">
            <a:avLst/>
          </a:prstGeom>
        </p:spPr>
      </p:pic>
      <p:pic>
        <p:nvPicPr>
          <p:cNvPr id="26" name="Picture 25">
            <a:extLst>
              <a:ext uri="{FF2B5EF4-FFF2-40B4-BE49-F238E27FC236}">
                <a16:creationId xmlns:a16="http://schemas.microsoft.com/office/drawing/2014/main" id="{FB4D40B3-2A7A-460A-8B6D-1B2044555622}"/>
              </a:ext>
            </a:extLst>
          </p:cNvPr>
          <p:cNvPicPr>
            <a:picLocks noChangeAspect="1"/>
          </p:cNvPicPr>
          <p:nvPr/>
        </p:nvPicPr>
        <p:blipFill rotWithShape="1">
          <a:blip r:embed="rId2"/>
          <a:srcRect l="10980" t="72701" r="3513" b="2938"/>
          <a:stretch/>
        </p:blipFill>
        <p:spPr>
          <a:xfrm>
            <a:off x="1470108" y="6153885"/>
            <a:ext cx="2965837" cy="648032"/>
          </a:xfrm>
          <a:prstGeom prst="rect">
            <a:avLst/>
          </a:prstGeom>
        </p:spPr>
      </p:pic>
    </p:spTree>
    <p:extLst>
      <p:ext uri="{BB962C8B-B14F-4D97-AF65-F5344CB8AC3E}">
        <p14:creationId xmlns:p14="http://schemas.microsoft.com/office/powerpoint/2010/main" val="335805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2A45DE-7695-4248-9AF9-DFA125830DE9}"/>
              </a:ext>
            </a:extLst>
          </p:cNvPr>
          <p:cNvPicPr>
            <a:picLocks noChangeAspect="1"/>
          </p:cNvPicPr>
          <p:nvPr/>
        </p:nvPicPr>
        <p:blipFill>
          <a:blip r:embed="rId2"/>
          <a:stretch>
            <a:fillRect/>
          </a:stretch>
        </p:blipFill>
        <p:spPr>
          <a:xfrm>
            <a:off x="6647006" y="1619075"/>
            <a:ext cx="5267325" cy="1558639"/>
          </a:xfrm>
          <a:prstGeom prst="rect">
            <a:avLst/>
          </a:prstGeom>
        </p:spPr>
      </p:pic>
      <p:sp>
        <p:nvSpPr>
          <p:cNvPr id="2" name="Title 1">
            <a:extLst>
              <a:ext uri="{FF2B5EF4-FFF2-40B4-BE49-F238E27FC236}">
                <a16:creationId xmlns:a16="http://schemas.microsoft.com/office/drawing/2014/main" id="{9D15F5D8-09DF-4A40-A226-62080DEB73AB}"/>
              </a:ext>
            </a:extLst>
          </p:cNvPr>
          <p:cNvSpPr txBox="1">
            <a:spLocks/>
          </p:cNvSpPr>
          <p:nvPr/>
        </p:nvSpPr>
        <p:spPr>
          <a:xfrm>
            <a:off x="396240" y="0"/>
            <a:ext cx="7617719" cy="92392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65000"/>
                    <a:lumOff val="35000"/>
                  </a:schemeClr>
                </a:solidFill>
              </a:rPr>
              <a:t>SECTIONS</a:t>
            </a:r>
          </a:p>
        </p:txBody>
      </p:sp>
      <p:pic>
        <p:nvPicPr>
          <p:cNvPr id="6" name="Picture 5">
            <a:extLst>
              <a:ext uri="{FF2B5EF4-FFF2-40B4-BE49-F238E27FC236}">
                <a16:creationId xmlns:a16="http://schemas.microsoft.com/office/drawing/2014/main" id="{84415D36-1BC7-4CA8-9FB5-38AD33DC0281}"/>
              </a:ext>
            </a:extLst>
          </p:cNvPr>
          <p:cNvPicPr>
            <a:picLocks noChangeAspect="1"/>
          </p:cNvPicPr>
          <p:nvPr/>
        </p:nvPicPr>
        <p:blipFill rotWithShape="1">
          <a:blip r:embed="rId3"/>
          <a:srcRect l="14169" t="76274" r="14168" b="8722"/>
          <a:stretch/>
        </p:blipFill>
        <p:spPr>
          <a:xfrm>
            <a:off x="1643303" y="3633866"/>
            <a:ext cx="3324225" cy="417759"/>
          </a:xfrm>
          <a:prstGeom prst="rect">
            <a:avLst/>
          </a:prstGeom>
        </p:spPr>
      </p:pic>
      <p:pic>
        <p:nvPicPr>
          <p:cNvPr id="18" name="Picture 17">
            <a:extLst>
              <a:ext uri="{FF2B5EF4-FFF2-40B4-BE49-F238E27FC236}">
                <a16:creationId xmlns:a16="http://schemas.microsoft.com/office/drawing/2014/main" id="{C0EC3FF6-5889-46D2-BB30-C2EBF95F4E13}"/>
              </a:ext>
            </a:extLst>
          </p:cNvPr>
          <p:cNvPicPr>
            <a:picLocks noChangeAspect="1"/>
          </p:cNvPicPr>
          <p:nvPr/>
        </p:nvPicPr>
        <p:blipFill rotWithShape="1">
          <a:blip r:embed="rId4"/>
          <a:srcRect l="13336" t="9502" r="3985" b="43146"/>
          <a:stretch/>
        </p:blipFill>
        <p:spPr>
          <a:xfrm>
            <a:off x="1239087" y="3926917"/>
            <a:ext cx="9937345" cy="2484553"/>
          </a:xfrm>
          <a:prstGeom prst="rect">
            <a:avLst/>
          </a:prstGeom>
        </p:spPr>
      </p:pic>
      <p:pic>
        <p:nvPicPr>
          <p:cNvPr id="22" name="Picture 21">
            <a:extLst>
              <a:ext uri="{FF2B5EF4-FFF2-40B4-BE49-F238E27FC236}">
                <a16:creationId xmlns:a16="http://schemas.microsoft.com/office/drawing/2014/main" id="{7F2CAEDE-11C6-4D18-B622-65D07498A9E3}"/>
              </a:ext>
            </a:extLst>
          </p:cNvPr>
          <p:cNvPicPr>
            <a:picLocks noChangeAspect="1"/>
          </p:cNvPicPr>
          <p:nvPr/>
        </p:nvPicPr>
        <p:blipFill rotWithShape="1">
          <a:blip r:embed="rId5"/>
          <a:srcRect b="29710"/>
          <a:stretch/>
        </p:blipFill>
        <p:spPr>
          <a:xfrm>
            <a:off x="6847841" y="448855"/>
            <a:ext cx="3752274" cy="586104"/>
          </a:xfrm>
          <a:prstGeom prst="rect">
            <a:avLst/>
          </a:prstGeom>
        </p:spPr>
      </p:pic>
      <p:pic>
        <p:nvPicPr>
          <p:cNvPr id="23" name="Picture 22">
            <a:extLst>
              <a:ext uri="{FF2B5EF4-FFF2-40B4-BE49-F238E27FC236}">
                <a16:creationId xmlns:a16="http://schemas.microsoft.com/office/drawing/2014/main" id="{E8F6075A-A980-4B75-8020-A7AD329A7979}"/>
              </a:ext>
            </a:extLst>
          </p:cNvPr>
          <p:cNvPicPr>
            <a:picLocks noChangeAspect="1"/>
          </p:cNvPicPr>
          <p:nvPr/>
        </p:nvPicPr>
        <p:blipFill rotWithShape="1">
          <a:blip r:embed="rId4"/>
          <a:srcRect l="46545" t="76932" r="28546" b="17450"/>
          <a:stretch/>
        </p:blipFill>
        <p:spPr>
          <a:xfrm>
            <a:off x="6847841" y="6432885"/>
            <a:ext cx="1391920" cy="137054"/>
          </a:xfrm>
          <a:prstGeom prst="rect">
            <a:avLst/>
          </a:prstGeom>
        </p:spPr>
      </p:pic>
      <p:pic>
        <p:nvPicPr>
          <p:cNvPr id="24" name="Picture 23">
            <a:extLst>
              <a:ext uri="{FF2B5EF4-FFF2-40B4-BE49-F238E27FC236}">
                <a16:creationId xmlns:a16="http://schemas.microsoft.com/office/drawing/2014/main" id="{413BF345-A78C-4F10-B951-BE9DEC56A96D}"/>
              </a:ext>
            </a:extLst>
          </p:cNvPr>
          <p:cNvPicPr>
            <a:picLocks noChangeAspect="1"/>
          </p:cNvPicPr>
          <p:nvPr/>
        </p:nvPicPr>
        <p:blipFill rotWithShape="1">
          <a:blip r:embed="rId4"/>
          <a:srcRect l="46545" t="76932" r="28546" b="17450"/>
          <a:stretch/>
        </p:blipFill>
        <p:spPr>
          <a:xfrm>
            <a:off x="9215841" y="1050752"/>
            <a:ext cx="1391920" cy="137054"/>
          </a:xfrm>
          <a:prstGeom prst="rect">
            <a:avLst/>
          </a:prstGeom>
        </p:spPr>
      </p:pic>
      <p:pic>
        <p:nvPicPr>
          <p:cNvPr id="26" name="Picture 25">
            <a:extLst>
              <a:ext uri="{FF2B5EF4-FFF2-40B4-BE49-F238E27FC236}">
                <a16:creationId xmlns:a16="http://schemas.microsoft.com/office/drawing/2014/main" id="{F816E772-B48C-4B38-BC95-6E38C258F702}"/>
              </a:ext>
            </a:extLst>
          </p:cNvPr>
          <p:cNvPicPr>
            <a:picLocks noChangeAspect="1"/>
          </p:cNvPicPr>
          <p:nvPr/>
        </p:nvPicPr>
        <p:blipFill rotWithShape="1">
          <a:blip r:embed="rId6"/>
          <a:srcRect l="-1" r="917"/>
          <a:stretch/>
        </p:blipFill>
        <p:spPr>
          <a:xfrm>
            <a:off x="216098" y="1245499"/>
            <a:ext cx="6178637" cy="2484552"/>
          </a:xfrm>
          <a:prstGeom prst="rect">
            <a:avLst/>
          </a:prstGeom>
        </p:spPr>
      </p:pic>
      <p:cxnSp>
        <p:nvCxnSpPr>
          <p:cNvPr id="32" name="Straight Connector 31">
            <a:extLst>
              <a:ext uri="{FF2B5EF4-FFF2-40B4-BE49-F238E27FC236}">
                <a16:creationId xmlns:a16="http://schemas.microsoft.com/office/drawing/2014/main" id="{2DA01A2F-E228-4259-ABF3-9F5B227324CB}"/>
              </a:ext>
            </a:extLst>
          </p:cNvPr>
          <p:cNvCxnSpPr>
            <a:cxnSpLocks/>
          </p:cNvCxnSpPr>
          <p:nvPr/>
        </p:nvCxnSpPr>
        <p:spPr>
          <a:xfrm flipH="1">
            <a:off x="3362325" y="5939570"/>
            <a:ext cx="222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6E86BFC-056F-446C-9D5D-8E9EA85F17A0}"/>
              </a:ext>
            </a:extLst>
          </p:cNvPr>
          <p:cNvSpPr txBox="1"/>
          <p:nvPr/>
        </p:nvSpPr>
        <p:spPr>
          <a:xfrm>
            <a:off x="3600450" y="3605291"/>
            <a:ext cx="219075" cy="369332"/>
          </a:xfrm>
          <a:prstGeom prst="rect">
            <a:avLst/>
          </a:prstGeom>
          <a:noFill/>
        </p:spPr>
        <p:txBody>
          <a:bodyPr wrap="square" rtlCol="0">
            <a:spAutoFit/>
          </a:bodyPr>
          <a:lstStyle/>
          <a:p>
            <a:r>
              <a:rPr lang="en-US" dirty="0"/>
              <a:t>A</a:t>
            </a:r>
          </a:p>
        </p:txBody>
      </p:sp>
      <p:sp>
        <p:nvSpPr>
          <p:cNvPr id="39" name="TextBox 38">
            <a:extLst>
              <a:ext uri="{FF2B5EF4-FFF2-40B4-BE49-F238E27FC236}">
                <a16:creationId xmlns:a16="http://schemas.microsoft.com/office/drawing/2014/main" id="{F7486809-551C-4740-AFF5-20D4E60157CA}"/>
              </a:ext>
            </a:extLst>
          </p:cNvPr>
          <p:cNvSpPr txBox="1"/>
          <p:nvPr/>
        </p:nvSpPr>
        <p:spPr>
          <a:xfrm>
            <a:off x="8130223" y="6316746"/>
            <a:ext cx="219075" cy="369332"/>
          </a:xfrm>
          <a:prstGeom prst="rect">
            <a:avLst/>
          </a:prstGeom>
          <a:noFill/>
        </p:spPr>
        <p:txBody>
          <a:bodyPr wrap="square" rtlCol="0">
            <a:spAutoFit/>
          </a:bodyPr>
          <a:lstStyle/>
          <a:p>
            <a:r>
              <a:rPr lang="en-US" dirty="0"/>
              <a:t>B</a:t>
            </a:r>
          </a:p>
        </p:txBody>
      </p:sp>
      <p:pic>
        <p:nvPicPr>
          <p:cNvPr id="4" name="Picture 3" descr="Shape&#10;&#10;Description automatically generated with low confidence">
            <a:extLst>
              <a:ext uri="{FF2B5EF4-FFF2-40B4-BE49-F238E27FC236}">
                <a16:creationId xmlns:a16="http://schemas.microsoft.com/office/drawing/2014/main" id="{6B842165-55FA-495C-A7DC-F3F351C6DF89}"/>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3037205" y="3008488"/>
            <a:ext cx="150432" cy="446530"/>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EE7D5153-69FD-4FF0-8887-C694ECA6EB8E}"/>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3709987" y="5547640"/>
            <a:ext cx="273946" cy="446530"/>
          </a:xfrm>
          <a:prstGeom prst="rect">
            <a:avLst/>
          </a:prstGeom>
        </p:spPr>
      </p:pic>
      <p:pic>
        <p:nvPicPr>
          <p:cNvPr id="20" name="Picture 19">
            <a:extLst>
              <a:ext uri="{FF2B5EF4-FFF2-40B4-BE49-F238E27FC236}">
                <a16:creationId xmlns:a16="http://schemas.microsoft.com/office/drawing/2014/main" id="{FD3B307B-D053-494E-8E55-4E679F18240D}"/>
              </a:ext>
            </a:extLst>
          </p:cNvPr>
          <p:cNvPicPr>
            <a:picLocks noChangeAspect="1"/>
          </p:cNvPicPr>
          <p:nvPr/>
        </p:nvPicPr>
        <p:blipFill rotWithShape="1">
          <a:blip r:embed="rId9"/>
          <a:srcRect l="2240" t="75274" r="-2240" b="8666"/>
          <a:stretch/>
        </p:blipFill>
        <p:spPr>
          <a:xfrm>
            <a:off x="7262187" y="3004276"/>
            <a:ext cx="4242330" cy="301934"/>
          </a:xfrm>
          <a:prstGeom prst="rect">
            <a:avLst/>
          </a:prstGeom>
        </p:spPr>
      </p:pic>
      <p:pic>
        <p:nvPicPr>
          <p:cNvPr id="25" name="Picture 24" descr="Shape&#10;&#10;Description automatically generated with low confidence">
            <a:extLst>
              <a:ext uri="{FF2B5EF4-FFF2-40B4-BE49-F238E27FC236}">
                <a16:creationId xmlns:a16="http://schemas.microsoft.com/office/drawing/2014/main" id="{93DD9918-30B7-4A20-AF07-4365B5198963}"/>
              </a:ext>
            </a:extLst>
          </p:cNvPr>
          <p:cNvPicPr>
            <a:picLocks noChangeAspect="1"/>
          </p:cNvPicPr>
          <p:nvPr/>
        </p:nvPicPr>
        <p:blipFill rotWithShape="1">
          <a:blip r:embed="rId10">
            <a:alphaModFix amt="70000"/>
            <a:extLst>
              <a:ext uri="{28A0092B-C50C-407E-A947-70E740481C1C}">
                <a14:useLocalDpi xmlns:a14="http://schemas.microsoft.com/office/drawing/2010/main" val="0"/>
              </a:ext>
            </a:extLst>
          </a:blip>
          <a:srcRect l="1" r="-14788" b="7751"/>
          <a:stretch/>
        </p:blipFill>
        <p:spPr>
          <a:xfrm>
            <a:off x="9280669" y="2357359"/>
            <a:ext cx="205365" cy="431800"/>
          </a:xfrm>
          <a:prstGeom prst="rect">
            <a:avLst/>
          </a:prstGeom>
        </p:spPr>
      </p:pic>
    </p:spTree>
    <p:extLst>
      <p:ext uri="{BB962C8B-B14F-4D97-AF65-F5344CB8AC3E}">
        <p14:creationId xmlns:p14="http://schemas.microsoft.com/office/powerpoint/2010/main" val="1385934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F5D8-09DF-4A40-A226-62080DEB73AB}"/>
              </a:ext>
            </a:extLst>
          </p:cNvPr>
          <p:cNvSpPr txBox="1">
            <a:spLocks/>
          </p:cNvSpPr>
          <p:nvPr/>
        </p:nvSpPr>
        <p:spPr>
          <a:xfrm>
            <a:off x="396240" y="0"/>
            <a:ext cx="7617719" cy="92392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65000"/>
                    <a:lumOff val="35000"/>
                  </a:schemeClr>
                </a:solidFill>
              </a:rPr>
              <a:t>SECTIONS</a:t>
            </a:r>
          </a:p>
        </p:txBody>
      </p:sp>
      <p:pic>
        <p:nvPicPr>
          <p:cNvPr id="6" name="Picture 5" descr="Shape&#10;&#10;Description automatically generated with low confidence">
            <a:extLst>
              <a:ext uri="{FF2B5EF4-FFF2-40B4-BE49-F238E27FC236}">
                <a16:creationId xmlns:a16="http://schemas.microsoft.com/office/drawing/2014/main" id="{12D5007C-F43F-40B4-9546-B395FEF47073}"/>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3720147" y="3982720"/>
            <a:ext cx="249185" cy="406170"/>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0B7DA9E6-D7CE-4FBD-ABF3-2CBC49AC6FBA}"/>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1" r="-14788" b="7751"/>
          <a:stretch/>
        </p:blipFill>
        <p:spPr>
          <a:xfrm>
            <a:off x="9777516" y="3230880"/>
            <a:ext cx="169124" cy="355600"/>
          </a:xfrm>
          <a:prstGeom prst="rect">
            <a:avLst/>
          </a:prstGeom>
        </p:spPr>
      </p:pic>
      <p:pic>
        <p:nvPicPr>
          <p:cNvPr id="10" name="Picture 9">
            <a:extLst>
              <a:ext uri="{FF2B5EF4-FFF2-40B4-BE49-F238E27FC236}">
                <a16:creationId xmlns:a16="http://schemas.microsoft.com/office/drawing/2014/main" id="{9871AB0D-E569-448E-A49F-721928874884}"/>
              </a:ext>
            </a:extLst>
          </p:cNvPr>
          <p:cNvPicPr>
            <a:picLocks noChangeAspect="1"/>
          </p:cNvPicPr>
          <p:nvPr/>
        </p:nvPicPr>
        <p:blipFill rotWithShape="1">
          <a:blip r:embed="rId4"/>
          <a:srcRect l="828" r="1222"/>
          <a:stretch/>
        </p:blipFill>
        <p:spPr>
          <a:xfrm>
            <a:off x="-256478" y="1462171"/>
            <a:ext cx="12537089" cy="3933658"/>
          </a:xfrm>
          <a:prstGeom prst="rect">
            <a:avLst/>
          </a:prstGeom>
        </p:spPr>
      </p:pic>
    </p:spTree>
    <p:extLst>
      <p:ext uri="{BB962C8B-B14F-4D97-AF65-F5344CB8AC3E}">
        <p14:creationId xmlns:p14="http://schemas.microsoft.com/office/powerpoint/2010/main" val="3992393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E1BB12-B098-446C-8E50-9B9D3EE785D5}"/>
              </a:ext>
            </a:extLst>
          </p:cNvPr>
          <p:cNvPicPr>
            <a:picLocks noChangeAspect="1"/>
          </p:cNvPicPr>
          <p:nvPr/>
        </p:nvPicPr>
        <p:blipFill>
          <a:blip r:embed="rId2"/>
          <a:stretch>
            <a:fillRect/>
          </a:stretch>
        </p:blipFill>
        <p:spPr>
          <a:xfrm>
            <a:off x="396240" y="0"/>
            <a:ext cx="9874102" cy="6838511"/>
          </a:xfrm>
          <a:prstGeom prst="rect">
            <a:avLst/>
          </a:prstGeom>
        </p:spPr>
      </p:pic>
      <p:sp>
        <p:nvSpPr>
          <p:cNvPr id="2" name="Title 1">
            <a:extLst>
              <a:ext uri="{FF2B5EF4-FFF2-40B4-BE49-F238E27FC236}">
                <a16:creationId xmlns:a16="http://schemas.microsoft.com/office/drawing/2014/main" id="{D40DAA28-86B8-47E5-BA3C-7CFC92361EB4}"/>
              </a:ext>
            </a:extLst>
          </p:cNvPr>
          <p:cNvSpPr txBox="1">
            <a:spLocks/>
          </p:cNvSpPr>
          <p:nvPr/>
        </p:nvSpPr>
        <p:spPr>
          <a:xfrm>
            <a:off x="396240" y="0"/>
            <a:ext cx="7617719" cy="92392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65000"/>
                    <a:lumOff val="35000"/>
                  </a:schemeClr>
                </a:solidFill>
              </a:rPr>
              <a:t>ISOMETRIC</a:t>
            </a:r>
          </a:p>
        </p:txBody>
      </p:sp>
    </p:spTree>
    <p:extLst>
      <p:ext uri="{BB962C8B-B14F-4D97-AF65-F5344CB8AC3E}">
        <p14:creationId xmlns:p14="http://schemas.microsoft.com/office/powerpoint/2010/main" val="156239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DAA28-86B8-47E5-BA3C-7CFC92361EB4}"/>
              </a:ext>
            </a:extLst>
          </p:cNvPr>
          <p:cNvSpPr txBox="1">
            <a:spLocks/>
          </p:cNvSpPr>
          <p:nvPr/>
        </p:nvSpPr>
        <p:spPr>
          <a:xfrm>
            <a:off x="396240" y="0"/>
            <a:ext cx="7617719" cy="92392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65000"/>
                    <a:lumOff val="35000"/>
                  </a:schemeClr>
                </a:solidFill>
              </a:rPr>
              <a:t>MODEL PICS</a:t>
            </a:r>
          </a:p>
        </p:txBody>
      </p:sp>
      <p:pic>
        <p:nvPicPr>
          <p:cNvPr id="10" name="Picture 9" descr="A pile of cardboard boxes&#10;&#10;Description automatically generated with medium confidence">
            <a:extLst>
              <a:ext uri="{FF2B5EF4-FFF2-40B4-BE49-F238E27FC236}">
                <a16:creationId xmlns:a16="http://schemas.microsoft.com/office/drawing/2014/main" id="{B7F8B2B2-E6EA-4E0A-A740-01B3D61860E0}"/>
              </a:ext>
            </a:extLst>
          </p:cNvPr>
          <p:cNvPicPr>
            <a:picLocks noChangeAspect="1"/>
          </p:cNvPicPr>
          <p:nvPr/>
        </p:nvPicPr>
        <p:blipFill rotWithShape="1">
          <a:blip r:embed="rId2">
            <a:extLst>
              <a:ext uri="{28A0092B-C50C-407E-A947-70E740481C1C}">
                <a14:useLocalDpi xmlns:a14="http://schemas.microsoft.com/office/drawing/2010/main" val="0"/>
              </a:ext>
            </a:extLst>
          </a:blip>
          <a:srcRect l="-606" t="44515" r="606" b="12282"/>
          <a:stretch/>
        </p:blipFill>
        <p:spPr>
          <a:xfrm>
            <a:off x="314960" y="3320726"/>
            <a:ext cx="9817015" cy="3180928"/>
          </a:xfrm>
          <a:prstGeom prst="rect">
            <a:avLst/>
          </a:prstGeom>
        </p:spPr>
      </p:pic>
      <p:pic>
        <p:nvPicPr>
          <p:cNvPr id="12" name="Picture 11" descr="A pile of cardboard boxes&#10;&#10;Description automatically generated with medium confidence">
            <a:extLst>
              <a:ext uri="{FF2B5EF4-FFF2-40B4-BE49-F238E27FC236}">
                <a16:creationId xmlns:a16="http://schemas.microsoft.com/office/drawing/2014/main" id="{54C8CA7C-3788-4AAC-94C1-8BA767D9A875}"/>
              </a:ext>
            </a:extLst>
          </p:cNvPr>
          <p:cNvPicPr>
            <a:picLocks noChangeAspect="1"/>
          </p:cNvPicPr>
          <p:nvPr/>
        </p:nvPicPr>
        <p:blipFill rotWithShape="1">
          <a:blip r:embed="rId3">
            <a:extLst>
              <a:ext uri="{28A0092B-C50C-407E-A947-70E740481C1C}">
                <a14:useLocalDpi xmlns:a14="http://schemas.microsoft.com/office/drawing/2010/main" val="0"/>
              </a:ext>
            </a:extLst>
          </a:blip>
          <a:srcRect t="28749"/>
          <a:stretch/>
        </p:blipFill>
        <p:spPr>
          <a:xfrm>
            <a:off x="6451601" y="197801"/>
            <a:ext cx="5476240" cy="2926427"/>
          </a:xfrm>
          <a:prstGeom prst="rect">
            <a:avLst/>
          </a:prstGeom>
        </p:spPr>
      </p:pic>
    </p:spTree>
    <p:extLst>
      <p:ext uri="{BB962C8B-B14F-4D97-AF65-F5344CB8AC3E}">
        <p14:creationId xmlns:p14="http://schemas.microsoft.com/office/powerpoint/2010/main" val="4236362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11409</TotalTime>
  <Words>148</Words>
  <Application>Microsoft Office PowerPoint</Application>
  <PresentationFormat>Widescreen</PresentationFormat>
  <Paragraphs>26</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Artist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Artist House</dc:title>
  <dc:creator>Cecelia</dc:creator>
  <cp:lastModifiedBy>Cecelia</cp:lastModifiedBy>
  <cp:revision>42</cp:revision>
  <dcterms:created xsi:type="dcterms:W3CDTF">2021-04-04T21:35:13Z</dcterms:created>
  <dcterms:modified xsi:type="dcterms:W3CDTF">2021-08-25T18:44:50Z</dcterms:modified>
</cp:coreProperties>
</file>